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Targetes d’animals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Vocabulari il·lustrat per retallar</a:t>
            </a:r>
          </a:p>
        </p:txBody>
      </p:sp>
      <p:pic>
        <p:nvPicPr>
          <p:cNvPr id="5" name="Picture 4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36 targetes de vocabulari per retallar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Format A4, 12 targetes per pàgina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3-8 anys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D4ED8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primer cicle de primària (3-8 anys). També per a aules d'acollida i reforç de vocabulari.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Ampliar el vocabulari d'animals en català.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Associar imatge i paraula escrita (lectura global).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Guanyar fluïdesa en l'expressió oral.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Mostra la targeta i anomena l'animal. L'alumnat repeteix. Després, mostra només la paraula i demana que diguin quin animal és.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Joc de memòria: imprimeix dues còpies i juga a parelles imatge-paraula. O classifica per hàbitat, mida o dieta.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Describe un animal sense anomenar-lo i l'alumnat l'endevina. O escriu frases senzilles amb tres targetes triades a l'atzar.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A4, retalla per les línies de punts i lamina les targetes per reutilitzar-les. En cartolina queden més fermes.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gat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gos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vaca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porc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gallina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l'ànec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conill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guineu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8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lleó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l'elefant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9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girafa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zebra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mico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panda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l'ós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tigre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cavall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l'ovella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cabra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3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granota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tortuga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1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peix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42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dofí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43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balena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pop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papallona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l'abella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l'ocell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pingüí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mussol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serp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cocodril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l'eriçó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l'esquirol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42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ratolí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cangur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