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Relationship Id="rId13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Tarjetas de animales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Vocabulario ilustrado para recortar</a:t>
            </a:r>
          </a:p>
        </p:txBody>
      </p:sp>
      <p:pic>
        <p:nvPicPr>
          <p:cNvPr id="5" name="Picture 4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36 tarjetas de vocabulario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Formato A4, 12 tarjetas por página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3-8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de primaria (3-8 años). También para aulas de acogida y refuerzo de vocabulario.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vocabulario de animales en español.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Asociar imagen y palabra escrita (lectura global).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Ganar fluidez en la expresión oral.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Muestra la tarjeta y nombra el animal. El alumnado repite. Después, muestra solo la palabra y pide que digan qué animal 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Juego de memoria: imprime dos copias y juega a parejas. O clasifica por hábitat, tamaño o dieta.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Describe un animal sin nombrarlo y el alumnado lo adivina. O escribe frases sencillas con tres tarjetas al azar.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A4, recorta por las líneas de puntos y lamina las tarjetas para reutilizarlas. En cartulina quedan más firmes.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perro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vaca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cerdo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gallina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conejo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zorro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león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elefante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jirafa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cebra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mono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panda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oso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tigre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caballo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oveja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cabra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rana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tortuga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1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pez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delfín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43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ballena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pulpo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mariposa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abeja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pájaro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pingüino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búho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serpiente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cocodrilo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erizo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ardilla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42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ratón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9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canguro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