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7" Type="http://schemas.openxmlformats.org/officeDocument/2006/relationships/image" Target="../media/image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14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.png"/><Relationship Id="rId14" Type="http://schemas.openxmlformats.org/officeDocument/2006/relationships/image" Target="../media/image5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26.png"/><Relationship Id="rId9" Type="http://schemas.openxmlformats.org/officeDocument/2006/relationships/image" Target="../media/image11.png"/><Relationship Id="rId10" Type="http://schemas.openxmlformats.org/officeDocument/2006/relationships/image" Target="../media/image23.png"/><Relationship Id="rId11" Type="http://schemas.openxmlformats.org/officeDocument/2006/relationships/image" Target="../media/image22.png"/><Relationship Id="rId12" Type="http://schemas.openxmlformats.org/officeDocument/2006/relationships/image" Target="../media/image4.png"/><Relationship Id="rId13" Type="http://schemas.openxmlformats.org/officeDocument/2006/relationships/image" Target="../media/image6.png"/><Relationship Id="rId14" Type="http://schemas.openxmlformats.org/officeDocument/2006/relationships/image" Target="../media/image27.png"/><Relationship Id="rId15" Type="http://schemas.openxmlformats.org/officeDocument/2006/relationships/image" Target="../media/image8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4.png"/><Relationship Id="rId6" Type="http://schemas.openxmlformats.org/officeDocument/2006/relationships/image" Target="../media/image30.png"/><Relationship Id="rId7" Type="http://schemas.openxmlformats.org/officeDocument/2006/relationships/image" Target="../media/image18.png"/><Relationship Id="rId8" Type="http://schemas.openxmlformats.org/officeDocument/2006/relationships/image" Target="../media/image11.png"/><Relationship Id="rId9" Type="http://schemas.openxmlformats.org/officeDocument/2006/relationships/image" Target="../media/image2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3.png"/><Relationship Id="rId15" Type="http://schemas.openxmlformats.org/officeDocument/2006/relationships/image" Target="../media/image33.png"/><Relationship Id="rId16" Type="http://schemas.openxmlformats.org/officeDocument/2006/relationships/image" Target="../media/image5.png"/><Relationship Id="rId17" Type="http://schemas.openxmlformats.org/officeDocument/2006/relationships/image" Target="../media/image12.png"/><Relationship Id="rId18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34.png"/><Relationship Id="rId7" Type="http://schemas.openxmlformats.org/officeDocument/2006/relationships/image" Target="../media/image5.png"/><Relationship Id="rId8" Type="http://schemas.openxmlformats.org/officeDocument/2006/relationships/image" Target="../media/image26.png"/><Relationship Id="rId9" Type="http://schemas.openxmlformats.org/officeDocument/2006/relationships/image" Target="../media/image23.png"/><Relationship Id="rId10" Type="http://schemas.openxmlformats.org/officeDocument/2006/relationships/image" Target="../media/image31.png"/><Relationship Id="rId11" Type="http://schemas.openxmlformats.org/officeDocument/2006/relationships/image" Target="../media/image35.png"/><Relationship Id="rId12" Type="http://schemas.openxmlformats.org/officeDocument/2006/relationships/image" Target="../media/image25.png"/><Relationship Id="rId13" Type="http://schemas.openxmlformats.org/officeDocument/2006/relationships/image" Target="../media/image6.png"/><Relationship Id="rId14" Type="http://schemas.openxmlformats.org/officeDocument/2006/relationships/image" Target="../media/image11.png"/><Relationship Id="rId15" Type="http://schemas.openxmlformats.org/officeDocument/2006/relationships/image" Target="../media/image24.png"/><Relationship Id="rId16" Type="http://schemas.openxmlformats.org/officeDocument/2006/relationships/image" Target="../media/image2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6.png"/><Relationship Id="rId7" Type="http://schemas.openxmlformats.org/officeDocument/2006/relationships/image" Target="../media/image24.png"/><Relationship Id="rId8" Type="http://schemas.openxmlformats.org/officeDocument/2006/relationships/image" Target="../media/image28.png"/><Relationship Id="rId9" Type="http://schemas.openxmlformats.org/officeDocument/2006/relationships/image" Target="../media/image31.png"/><Relationship Id="rId10" Type="http://schemas.openxmlformats.org/officeDocument/2006/relationships/image" Target="../media/image13.png"/><Relationship Id="rId11" Type="http://schemas.openxmlformats.org/officeDocument/2006/relationships/image" Target="../media/image2.png"/><Relationship Id="rId12" Type="http://schemas.openxmlformats.org/officeDocument/2006/relationships/image" Target="../media/image10.png"/><Relationship Id="rId13" Type="http://schemas.openxmlformats.org/officeDocument/2006/relationships/image" Target="../media/image25.png"/><Relationship Id="rId14" Type="http://schemas.openxmlformats.org/officeDocument/2006/relationships/image" Target="../media/image33.png"/><Relationship Id="rId15" Type="http://schemas.openxmlformats.org/officeDocument/2006/relationships/image" Target="../media/image30.png"/><Relationship Id="rId16" Type="http://schemas.openxmlformats.org/officeDocument/2006/relationships/image" Target="../media/image5.png"/><Relationship Id="rId17" Type="http://schemas.openxmlformats.org/officeDocument/2006/relationships/image" Target="../media/image7.png"/><Relationship Id="rId1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27.png"/><Relationship Id="rId6" Type="http://schemas.openxmlformats.org/officeDocument/2006/relationships/image" Target="../media/image12.png"/><Relationship Id="rId7" Type="http://schemas.openxmlformats.org/officeDocument/2006/relationships/image" Target="../media/image7.png"/><Relationship Id="rId8" Type="http://schemas.openxmlformats.org/officeDocument/2006/relationships/image" Target="../media/image36.png"/><Relationship Id="rId9" Type="http://schemas.openxmlformats.org/officeDocument/2006/relationships/image" Target="../media/image28.png"/><Relationship Id="rId10" Type="http://schemas.openxmlformats.org/officeDocument/2006/relationships/image" Target="../media/image31.png"/><Relationship Id="rId11" Type="http://schemas.openxmlformats.org/officeDocument/2006/relationships/image" Target="../media/image22.png"/><Relationship Id="rId12" Type="http://schemas.openxmlformats.org/officeDocument/2006/relationships/image" Target="../media/image35.png"/><Relationship Id="rId13" Type="http://schemas.openxmlformats.org/officeDocument/2006/relationships/image" Target="../media/image16.png"/><Relationship Id="rId14" Type="http://schemas.openxmlformats.org/officeDocument/2006/relationships/image" Target="../media/image18.png"/><Relationship Id="rId15" Type="http://schemas.openxmlformats.org/officeDocument/2006/relationships/image" Target="../media/image11.png"/><Relationship Id="rId16" Type="http://schemas.openxmlformats.org/officeDocument/2006/relationships/image" Target="../media/image23.png"/><Relationship Id="rId17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0.png"/><Relationship Id="rId6" Type="http://schemas.openxmlformats.org/officeDocument/2006/relationships/image" Target="../media/image36.png"/><Relationship Id="rId7" Type="http://schemas.openxmlformats.org/officeDocument/2006/relationships/image" Target="../media/image8.png"/><Relationship Id="rId8" Type="http://schemas.openxmlformats.org/officeDocument/2006/relationships/image" Target="../media/image20.png"/><Relationship Id="rId9" Type="http://schemas.openxmlformats.org/officeDocument/2006/relationships/image" Target="../media/image9.png"/><Relationship Id="rId10" Type="http://schemas.openxmlformats.org/officeDocument/2006/relationships/image" Target="../media/image14.png"/><Relationship Id="rId11" Type="http://schemas.openxmlformats.org/officeDocument/2006/relationships/image" Target="../media/image32.png"/><Relationship Id="rId12" Type="http://schemas.openxmlformats.org/officeDocument/2006/relationships/image" Target="../media/image10.png"/><Relationship Id="rId13" Type="http://schemas.openxmlformats.org/officeDocument/2006/relationships/image" Target="../media/image25.png"/><Relationship Id="rId14" Type="http://schemas.openxmlformats.org/officeDocument/2006/relationships/image" Target="../media/image16.png"/><Relationship Id="rId15" Type="http://schemas.openxmlformats.org/officeDocument/2006/relationships/image" Target="../media/image34.png"/><Relationship Id="rId16" Type="http://schemas.openxmlformats.org/officeDocument/2006/relationships/image" Target="../media/image28.png"/><Relationship Id="rId17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35.png"/><Relationship Id="rId5" Type="http://schemas.openxmlformats.org/officeDocument/2006/relationships/image" Target="../media/image25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24.png"/><Relationship Id="rId9" Type="http://schemas.openxmlformats.org/officeDocument/2006/relationships/image" Target="../media/image19.png"/><Relationship Id="rId10" Type="http://schemas.openxmlformats.org/officeDocument/2006/relationships/image" Target="../media/image31.png"/><Relationship Id="rId11" Type="http://schemas.openxmlformats.org/officeDocument/2006/relationships/image" Target="../media/image21.png"/><Relationship Id="rId12" Type="http://schemas.openxmlformats.org/officeDocument/2006/relationships/image" Target="../media/image16.png"/><Relationship Id="rId13" Type="http://schemas.openxmlformats.org/officeDocument/2006/relationships/image" Target="../media/image4.png"/><Relationship Id="rId14" Type="http://schemas.openxmlformats.org/officeDocument/2006/relationships/image" Target="../media/image33.png"/><Relationship Id="rId15" Type="http://schemas.openxmlformats.org/officeDocument/2006/relationships/image" Target="../media/image30.png"/><Relationship Id="rId16" Type="http://schemas.openxmlformats.org/officeDocument/2006/relationships/image" Target="../media/image2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33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28.png"/><Relationship Id="rId10" Type="http://schemas.openxmlformats.org/officeDocument/2006/relationships/image" Target="../media/image31.png"/><Relationship Id="rId11" Type="http://schemas.openxmlformats.org/officeDocument/2006/relationships/image" Target="../media/image3.png"/><Relationship Id="rId12" Type="http://schemas.openxmlformats.org/officeDocument/2006/relationships/image" Target="../media/image30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29.png"/><Relationship Id="rId9" Type="http://schemas.openxmlformats.org/officeDocument/2006/relationships/image" Target="../media/image19.png"/><Relationship Id="rId10" Type="http://schemas.openxmlformats.org/officeDocument/2006/relationships/image" Target="../media/image9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10.png"/><Relationship Id="rId14" Type="http://schemas.openxmlformats.org/officeDocument/2006/relationships/image" Target="../media/image3.png"/><Relationship Id="rId15" Type="http://schemas.openxmlformats.org/officeDocument/2006/relationships/image" Target="../media/image30.png"/><Relationship Id="rId16" Type="http://schemas.openxmlformats.org/officeDocument/2006/relationships/image" Target="../media/image26.png"/><Relationship Id="rId17" Type="http://schemas.openxmlformats.org/officeDocument/2006/relationships/image" Target="../media/image7.png"/><Relationship Id="rId18" Type="http://schemas.openxmlformats.org/officeDocument/2006/relationships/image" Target="../media/image3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35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Relationship Id="rId6" Type="http://schemas.openxmlformats.org/officeDocument/2006/relationships/image" Target="../media/image5.png"/><Relationship Id="rId7" Type="http://schemas.openxmlformats.org/officeDocument/2006/relationships/image" Target="../media/image27.png"/><Relationship Id="rId8" Type="http://schemas.openxmlformats.org/officeDocument/2006/relationships/image" Target="../media/image7.png"/><Relationship Id="rId9" Type="http://schemas.openxmlformats.org/officeDocument/2006/relationships/image" Target="../media/image29.png"/><Relationship Id="rId10" Type="http://schemas.openxmlformats.org/officeDocument/2006/relationships/image" Target="../media/image14.png"/><Relationship Id="rId11" Type="http://schemas.openxmlformats.org/officeDocument/2006/relationships/image" Target="../media/image32.png"/><Relationship Id="rId12" Type="http://schemas.openxmlformats.org/officeDocument/2006/relationships/image" Target="../media/image25.png"/><Relationship Id="rId13" Type="http://schemas.openxmlformats.org/officeDocument/2006/relationships/image" Target="../media/image16.png"/><Relationship Id="rId14" Type="http://schemas.openxmlformats.org/officeDocument/2006/relationships/image" Target="../media/image30.png"/><Relationship Id="rId15" Type="http://schemas.openxmlformats.org/officeDocument/2006/relationships/image" Target="../media/image26.png"/><Relationship Id="rId16" Type="http://schemas.openxmlformats.org/officeDocument/2006/relationships/image" Target="../media/image24.png"/><Relationship Id="rId17" Type="http://schemas.openxmlformats.org/officeDocument/2006/relationships/image" Target="../media/image8.png"/><Relationship Id="rId18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34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23.png"/><Relationship Id="rId11" Type="http://schemas.openxmlformats.org/officeDocument/2006/relationships/image" Target="../media/image32.png"/><Relationship Id="rId12" Type="http://schemas.openxmlformats.org/officeDocument/2006/relationships/image" Target="../media/image21.png"/><Relationship Id="rId13" Type="http://schemas.openxmlformats.org/officeDocument/2006/relationships/image" Target="../media/image35.png"/><Relationship Id="rId14" Type="http://schemas.openxmlformats.org/officeDocument/2006/relationships/image" Target="../media/image25.png"/><Relationship Id="rId15" Type="http://schemas.openxmlformats.org/officeDocument/2006/relationships/image" Target="../media/image18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33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27.png"/><Relationship Id="rId10" Type="http://schemas.openxmlformats.org/officeDocument/2006/relationships/image" Target="../media/image14.png"/><Relationship Id="rId11" Type="http://schemas.openxmlformats.org/officeDocument/2006/relationships/image" Target="../media/image1.png"/><Relationship Id="rId12" Type="http://schemas.openxmlformats.org/officeDocument/2006/relationships/image" Target="../media/image35.png"/><Relationship Id="rId13" Type="http://schemas.openxmlformats.org/officeDocument/2006/relationships/image" Target="../media/image16.png"/><Relationship Id="rId14" Type="http://schemas.openxmlformats.org/officeDocument/2006/relationships/image" Target="../media/image12.png"/><Relationship Id="rId15" Type="http://schemas.openxmlformats.org/officeDocument/2006/relationships/image" Target="../media/image20.png"/><Relationship Id="rId16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5.png"/><Relationship Id="rId7" Type="http://schemas.openxmlformats.org/officeDocument/2006/relationships/image" Target="../media/image27.png"/><Relationship Id="rId8" Type="http://schemas.openxmlformats.org/officeDocument/2006/relationships/image" Target="../media/image20.png"/><Relationship Id="rId9" Type="http://schemas.openxmlformats.org/officeDocument/2006/relationships/image" Target="../media/image9.png"/><Relationship Id="rId10" Type="http://schemas.openxmlformats.org/officeDocument/2006/relationships/image" Target="../media/image13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.png"/><Relationship Id="rId14" Type="http://schemas.openxmlformats.org/officeDocument/2006/relationships/image" Target="../media/image16.png"/><Relationship Id="rId15" Type="http://schemas.openxmlformats.org/officeDocument/2006/relationships/image" Target="../media/image26.png"/><Relationship Id="rId16" Type="http://schemas.openxmlformats.org/officeDocument/2006/relationships/image" Target="../media/image7.png"/><Relationship Id="rId17" Type="http://schemas.openxmlformats.org/officeDocument/2006/relationships/image" Target="../media/image36.png"/><Relationship Id="rId18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35.png"/><Relationship Id="rId9" Type="http://schemas.openxmlformats.org/officeDocument/2006/relationships/image" Target="../media/image25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0.png"/><Relationship Id="rId18" Type="http://schemas.openxmlformats.org/officeDocument/2006/relationships/image" Target="../media/image5.png"/><Relationship Id="rId19" Type="http://schemas.openxmlformats.org/officeDocument/2006/relationships/image" Target="../media/image18.png"/><Relationship Id="rId20" Type="http://schemas.openxmlformats.org/officeDocument/2006/relationships/image" Target="../media/image26.png"/><Relationship Id="rId21" Type="http://schemas.openxmlformats.org/officeDocument/2006/relationships/image" Target="../media/image6.png"/><Relationship Id="rId22" Type="http://schemas.openxmlformats.org/officeDocument/2006/relationships/image" Target="../media/image27.png"/><Relationship Id="rId23" Type="http://schemas.openxmlformats.org/officeDocument/2006/relationships/image" Target="../media/image11.png"/><Relationship Id="rId24" Type="http://schemas.openxmlformats.org/officeDocument/2006/relationships/image" Target="../media/image12.png"/><Relationship Id="rId25" Type="http://schemas.openxmlformats.org/officeDocument/2006/relationships/image" Target="../media/image23.png"/><Relationship Id="rId26" Type="http://schemas.openxmlformats.org/officeDocument/2006/relationships/image" Target="../media/image7.png"/><Relationship Id="rId27" Type="http://schemas.openxmlformats.org/officeDocument/2006/relationships/image" Target="../media/image36.png"/><Relationship Id="rId28" Type="http://schemas.openxmlformats.org/officeDocument/2006/relationships/image" Target="../media/image24.png"/><Relationship Id="rId29" Type="http://schemas.openxmlformats.org/officeDocument/2006/relationships/image" Target="../media/image8.png"/><Relationship Id="rId30" Type="http://schemas.openxmlformats.org/officeDocument/2006/relationships/image" Target="../media/image28.png"/><Relationship Id="rId31" Type="http://schemas.openxmlformats.org/officeDocument/2006/relationships/image" Target="../media/image29.png"/><Relationship Id="rId32" Type="http://schemas.openxmlformats.org/officeDocument/2006/relationships/image" Target="../media/image19.png"/><Relationship Id="rId33" Type="http://schemas.openxmlformats.org/officeDocument/2006/relationships/image" Target="../media/image20.png"/><Relationship Id="rId34" Type="http://schemas.openxmlformats.org/officeDocument/2006/relationships/image" Target="../media/image9.png"/><Relationship Id="rId35" Type="http://schemas.openxmlformats.org/officeDocument/2006/relationships/image" Target="../media/image31.png"/><Relationship Id="rId36" Type="http://schemas.openxmlformats.org/officeDocument/2006/relationships/image" Target="../media/image13.png"/><Relationship Id="rId3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Bingo d’animals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cartrons únics amb imatges i paraula</a:t>
            </a:r>
          </a:p>
        </p:txBody>
      </p:sp>
      <p:pic>
        <p:nvPicPr>
          <p:cNvPr id="5" name="Picture 4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cartrons diferents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Fitxes per cantar les paraules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cartrons per pàgina A4 per retallar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Tot el grup-classe (3-8 anys). Els 30 cartrons són tots diferents: ningú no té el cartró repetit.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Consolidar el vocabulari d'animals escoltat.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Educar l'atenció i l'escolta activa.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Convivir amb normes de joc i torns.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les fitxes mostrant la imatge al mateix temps. Els infants marquen amb fitxes, mongetes o taps.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Canta només la paraula, sense mostrar la imatge. Guanya qui completa una fila i després el cartró sencer.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Que siguin els infants qui cantin les fitxes. O juga amb definicions: en lloc de la paraula, descriu l'animal.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 (2 cartrons per pàgina), retalla per la meitat i lamina. Reutilitzable tot el curs amb fitxes o mongetes.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f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9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1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8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c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3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8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3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1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papallona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papallona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8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9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2f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serp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8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9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0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8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8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0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Bingo d’animals · cartró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8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la papallona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D4ED8"/>
                </a:solidFill>
                <a:latin typeface="Fredoka"/>
              </a:rPr>
              <a:t>Fitxes per cantar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321499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gat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321499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gos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321499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vaca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321499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porc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321499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gallina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321499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l'ànec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2902499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conill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2902499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guineu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2902499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lleó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2902499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l'elefant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2902499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girafa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2902499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zebra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44835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mico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44835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44835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l'ós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44835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tigre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44835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cavall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1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44835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l'ovella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0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60645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cabra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60645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granota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422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60645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tortuga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41f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60645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peix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42c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60645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dofí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43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60645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balena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419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76455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pop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98b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76455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papallona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41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76455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l'abella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426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76455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l'ocell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427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76455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pingüí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989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76455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mussol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96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4" name="Picture 93" descr="1f40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06500" y="9226499"/>
            <a:ext cx="432000" cy="432000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la serp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539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7" name="Picture 96" descr="1f40a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49500" y="9226499"/>
            <a:ext cx="432000" cy="4320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cocodril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682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0" name="Picture 99" descr="1f994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992500" y="9226499"/>
            <a:ext cx="432000" cy="43200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l'eriçó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25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3" name="Picture 102" descr="1f43f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135500" y="9226499"/>
            <a:ext cx="432000" cy="432000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l'esquirol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968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6" name="Picture 105" descr="1f42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278500" y="9226499"/>
            <a:ext cx="432000" cy="432000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ratolí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111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9" name="Picture 108" descr="1f998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421500" y="9226499"/>
            <a:ext cx="432000" cy="432000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 cangur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