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3.png"/><Relationship Id="rId6" Type="http://schemas.openxmlformats.org/officeDocument/2006/relationships/image" Target="../media/image18.png"/><Relationship Id="rId7" Type="http://schemas.openxmlformats.org/officeDocument/2006/relationships/image" Target="../media/image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14.png"/><Relationship Id="rId11" Type="http://schemas.openxmlformats.org/officeDocument/2006/relationships/image" Target="../media/image21.png"/><Relationship Id="rId12" Type="http://schemas.openxmlformats.org/officeDocument/2006/relationships/image" Target="../media/image22.png"/><Relationship Id="rId13" Type="http://schemas.openxmlformats.org/officeDocument/2006/relationships/image" Target="../media/image2.png"/><Relationship Id="rId14" Type="http://schemas.openxmlformats.org/officeDocument/2006/relationships/image" Target="../media/image5.png"/><Relationship Id="rId15" Type="http://schemas.openxmlformats.org/officeDocument/2006/relationships/image" Target="../media/image23.png"/><Relationship Id="rId16" Type="http://schemas.openxmlformats.org/officeDocument/2006/relationships/image" Target="../media/image2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.png"/><Relationship Id="rId4" Type="http://schemas.openxmlformats.org/officeDocument/2006/relationships/image" Target="../media/image25.png"/><Relationship Id="rId5" Type="http://schemas.openxmlformats.org/officeDocument/2006/relationships/image" Target="../media/image15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26.png"/><Relationship Id="rId9" Type="http://schemas.openxmlformats.org/officeDocument/2006/relationships/image" Target="../media/image11.png"/><Relationship Id="rId10" Type="http://schemas.openxmlformats.org/officeDocument/2006/relationships/image" Target="../media/image23.png"/><Relationship Id="rId11" Type="http://schemas.openxmlformats.org/officeDocument/2006/relationships/image" Target="../media/image22.png"/><Relationship Id="rId12" Type="http://schemas.openxmlformats.org/officeDocument/2006/relationships/image" Target="../media/image4.png"/><Relationship Id="rId13" Type="http://schemas.openxmlformats.org/officeDocument/2006/relationships/image" Target="../media/image6.png"/><Relationship Id="rId14" Type="http://schemas.openxmlformats.org/officeDocument/2006/relationships/image" Target="../media/image27.png"/><Relationship Id="rId15" Type="http://schemas.openxmlformats.org/officeDocument/2006/relationships/image" Target="../media/image8.png"/><Relationship Id="rId16" Type="http://schemas.openxmlformats.org/officeDocument/2006/relationships/image" Target="../media/image28.png"/><Relationship Id="rId17" Type="http://schemas.openxmlformats.org/officeDocument/2006/relationships/image" Target="../media/image29.png"/><Relationship Id="rId18" Type="http://schemas.openxmlformats.org/officeDocument/2006/relationships/image" Target="../media/image1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.png"/><Relationship Id="rId4" Type="http://schemas.openxmlformats.org/officeDocument/2006/relationships/image" Target="../media/image25.png"/><Relationship Id="rId5" Type="http://schemas.openxmlformats.org/officeDocument/2006/relationships/image" Target="../media/image4.png"/><Relationship Id="rId6" Type="http://schemas.openxmlformats.org/officeDocument/2006/relationships/image" Target="../media/image30.png"/><Relationship Id="rId7" Type="http://schemas.openxmlformats.org/officeDocument/2006/relationships/image" Target="../media/image18.png"/><Relationship Id="rId8" Type="http://schemas.openxmlformats.org/officeDocument/2006/relationships/image" Target="../media/image11.png"/><Relationship Id="rId9" Type="http://schemas.openxmlformats.org/officeDocument/2006/relationships/image" Target="../media/image20.png"/><Relationship Id="rId10" Type="http://schemas.openxmlformats.org/officeDocument/2006/relationships/image" Target="../media/image31.png"/><Relationship Id="rId11" Type="http://schemas.openxmlformats.org/officeDocument/2006/relationships/image" Target="../media/image32.png"/><Relationship Id="rId12" Type="http://schemas.openxmlformats.org/officeDocument/2006/relationships/image" Target="../media/image21.png"/><Relationship Id="rId13" Type="http://schemas.openxmlformats.org/officeDocument/2006/relationships/image" Target="../media/image22.png"/><Relationship Id="rId14" Type="http://schemas.openxmlformats.org/officeDocument/2006/relationships/image" Target="../media/image3.png"/><Relationship Id="rId15" Type="http://schemas.openxmlformats.org/officeDocument/2006/relationships/image" Target="../media/image33.png"/><Relationship Id="rId16" Type="http://schemas.openxmlformats.org/officeDocument/2006/relationships/image" Target="../media/image5.png"/><Relationship Id="rId17" Type="http://schemas.openxmlformats.org/officeDocument/2006/relationships/image" Target="../media/image12.png"/><Relationship Id="rId18" Type="http://schemas.openxmlformats.org/officeDocument/2006/relationships/image" Target="../media/image9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10.png"/><Relationship Id="rId4" Type="http://schemas.openxmlformats.org/officeDocument/2006/relationships/image" Target="../media/image17.png"/><Relationship Id="rId5" Type="http://schemas.openxmlformats.org/officeDocument/2006/relationships/image" Target="../media/image3.png"/><Relationship Id="rId6" Type="http://schemas.openxmlformats.org/officeDocument/2006/relationships/image" Target="../media/image34.png"/><Relationship Id="rId7" Type="http://schemas.openxmlformats.org/officeDocument/2006/relationships/image" Target="../media/image5.png"/><Relationship Id="rId8" Type="http://schemas.openxmlformats.org/officeDocument/2006/relationships/image" Target="../media/image26.png"/><Relationship Id="rId9" Type="http://schemas.openxmlformats.org/officeDocument/2006/relationships/image" Target="../media/image23.png"/><Relationship Id="rId10" Type="http://schemas.openxmlformats.org/officeDocument/2006/relationships/image" Target="../media/image31.png"/><Relationship Id="rId11" Type="http://schemas.openxmlformats.org/officeDocument/2006/relationships/image" Target="../media/image35.png"/><Relationship Id="rId12" Type="http://schemas.openxmlformats.org/officeDocument/2006/relationships/image" Target="../media/image25.png"/><Relationship Id="rId13" Type="http://schemas.openxmlformats.org/officeDocument/2006/relationships/image" Target="../media/image6.png"/><Relationship Id="rId14" Type="http://schemas.openxmlformats.org/officeDocument/2006/relationships/image" Target="../media/image11.png"/><Relationship Id="rId15" Type="http://schemas.openxmlformats.org/officeDocument/2006/relationships/image" Target="../media/image24.png"/><Relationship Id="rId16" Type="http://schemas.openxmlformats.org/officeDocument/2006/relationships/image" Target="../media/image29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8.png"/><Relationship Id="rId6" Type="http://schemas.openxmlformats.org/officeDocument/2006/relationships/image" Target="../media/image6.png"/><Relationship Id="rId7" Type="http://schemas.openxmlformats.org/officeDocument/2006/relationships/image" Target="../media/image24.png"/><Relationship Id="rId8" Type="http://schemas.openxmlformats.org/officeDocument/2006/relationships/image" Target="../media/image28.png"/><Relationship Id="rId9" Type="http://schemas.openxmlformats.org/officeDocument/2006/relationships/image" Target="../media/image31.png"/><Relationship Id="rId10" Type="http://schemas.openxmlformats.org/officeDocument/2006/relationships/image" Target="../media/image13.png"/><Relationship Id="rId11" Type="http://schemas.openxmlformats.org/officeDocument/2006/relationships/image" Target="../media/image2.png"/><Relationship Id="rId12" Type="http://schemas.openxmlformats.org/officeDocument/2006/relationships/image" Target="../media/image10.png"/><Relationship Id="rId13" Type="http://schemas.openxmlformats.org/officeDocument/2006/relationships/image" Target="../media/image25.png"/><Relationship Id="rId14" Type="http://schemas.openxmlformats.org/officeDocument/2006/relationships/image" Target="../media/image33.png"/><Relationship Id="rId15" Type="http://schemas.openxmlformats.org/officeDocument/2006/relationships/image" Target="../media/image30.png"/><Relationship Id="rId16" Type="http://schemas.openxmlformats.org/officeDocument/2006/relationships/image" Target="../media/image5.png"/><Relationship Id="rId17" Type="http://schemas.openxmlformats.org/officeDocument/2006/relationships/image" Target="../media/image7.png"/><Relationship Id="rId18" Type="http://schemas.openxmlformats.org/officeDocument/2006/relationships/image" Target="../media/image1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15.png"/><Relationship Id="rId4" Type="http://schemas.openxmlformats.org/officeDocument/2006/relationships/image" Target="../media/image3.png"/><Relationship Id="rId5" Type="http://schemas.openxmlformats.org/officeDocument/2006/relationships/image" Target="../media/image27.png"/><Relationship Id="rId6" Type="http://schemas.openxmlformats.org/officeDocument/2006/relationships/image" Target="../media/image12.png"/><Relationship Id="rId7" Type="http://schemas.openxmlformats.org/officeDocument/2006/relationships/image" Target="../media/image7.png"/><Relationship Id="rId8" Type="http://schemas.openxmlformats.org/officeDocument/2006/relationships/image" Target="../media/image36.png"/><Relationship Id="rId9" Type="http://schemas.openxmlformats.org/officeDocument/2006/relationships/image" Target="../media/image28.png"/><Relationship Id="rId10" Type="http://schemas.openxmlformats.org/officeDocument/2006/relationships/image" Target="../media/image31.png"/><Relationship Id="rId11" Type="http://schemas.openxmlformats.org/officeDocument/2006/relationships/image" Target="../media/image22.png"/><Relationship Id="rId12" Type="http://schemas.openxmlformats.org/officeDocument/2006/relationships/image" Target="../media/image35.png"/><Relationship Id="rId13" Type="http://schemas.openxmlformats.org/officeDocument/2006/relationships/image" Target="../media/image16.png"/><Relationship Id="rId14" Type="http://schemas.openxmlformats.org/officeDocument/2006/relationships/image" Target="../media/image18.png"/><Relationship Id="rId15" Type="http://schemas.openxmlformats.org/officeDocument/2006/relationships/image" Target="../media/image11.png"/><Relationship Id="rId16" Type="http://schemas.openxmlformats.org/officeDocument/2006/relationships/image" Target="../media/image23.png"/><Relationship Id="rId17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0.png"/><Relationship Id="rId6" Type="http://schemas.openxmlformats.org/officeDocument/2006/relationships/image" Target="../media/image36.png"/><Relationship Id="rId7" Type="http://schemas.openxmlformats.org/officeDocument/2006/relationships/image" Target="../media/image8.png"/><Relationship Id="rId8" Type="http://schemas.openxmlformats.org/officeDocument/2006/relationships/image" Target="../media/image20.png"/><Relationship Id="rId9" Type="http://schemas.openxmlformats.org/officeDocument/2006/relationships/image" Target="../media/image9.png"/><Relationship Id="rId10" Type="http://schemas.openxmlformats.org/officeDocument/2006/relationships/image" Target="../media/image14.png"/><Relationship Id="rId11" Type="http://schemas.openxmlformats.org/officeDocument/2006/relationships/image" Target="../media/image32.png"/><Relationship Id="rId12" Type="http://schemas.openxmlformats.org/officeDocument/2006/relationships/image" Target="../media/image10.png"/><Relationship Id="rId13" Type="http://schemas.openxmlformats.org/officeDocument/2006/relationships/image" Target="../media/image25.png"/><Relationship Id="rId14" Type="http://schemas.openxmlformats.org/officeDocument/2006/relationships/image" Target="../media/image16.png"/><Relationship Id="rId15" Type="http://schemas.openxmlformats.org/officeDocument/2006/relationships/image" Target="../media/image34.png"/><Relationship Id="rId16" Type="http://schemas.openxmlformats.org/officeDocument/2006/relationships/image" Target="../media/image28.png"/><Relationship Id="rId17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2.png"/><Relationship Id="rId4" Type="http://schemas.openxmlformats.org/officeDocument/2006/relationships/image" Target="../media/image35.png"/><Relationship Id="rId5" Type="http://schemas.openxmlformats.org/officeDocument/2006/relationships/image" Target="../media/image25.png"/><Relationship Id="rId6" Type="http://schemas.openxmlformats.org/officeDocument/2006/relationships/image" Target="../media/image5.png"/><Relationship Id="rId7" Type="http://schemas.openxmlformats.org/officeDocument/2006/relationships/image" Target="../media/image12.png"/><Relationship Id="rId8" Type="http://schemas.openxmlformats.org/officeDocument/2006/relationships/image" Target="../media/image24.png"/><Relationship Id="rId9" Type="http://schemas.openxmlformats.org/officeDocument/2006/relationships/image" Target="../media/image19.png"/><Relationship Id="rId10" Type="http://schemas.openxmlformats.org/officeDocument/2006/relationships/image" Target="../media/image31.png"/><Relationship Id="rId11" Type="http://schemas.openxmlformats.org/officeDocument/2006/relationships/image" Target="../media/image21.png"/><Relationship Id="rId12" Type="http://schemas.openxmlformats.org/officeDocument/2006/relationships/image" Target="../media/image16.png"/><Relationship Id="rId13" Type="http://schemas.openxmlformats.org/officeDocument/2006/relationships/image" Target="../media/image4.png"/><Relationship Id="rId14" Type="http://schemas.openxmlformats.org/officeDocument/2006/relationships/image" Target="../media/image33.png"/><Relationship Id="rId15" Type="http://schemas.openxmlformats.org/officeDocument/2006/relationships/image" Target="../media/image30.png"/><Relationship Id="rId16" Type="http://schemas.openxmlformats.org/officeDocument/2006/relationships/image" Target="../media/image2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33.png"/><Relationship Id="rId4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openxmlformats.org/officeDocument/2006/relationships/image" Target="../media/image23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28.png"/><Relationship Id="rId10" Type="http://schemas.openxmlformats.org/officeDocument/2006/relationships/image" Target="../media/image31.png"/><Relationship Id="rId11" Type="http://schemas.openxmlformats.org/officeDocument/2006/relationships/image" Target="../media/image3.png"/><Relationship Id="rId12" Type="http://schemas.openxmlformats.org/officeDocument/2006/relationships/image" Target="../media/image30.png"/><Relationship Id="rId13" Type="http://schemas.openxmlformats.org/officeDocument/2006/relationships/image" Target="../media/image26.png"/><Relationship Id="rId14" Type="http://schemas.openxmlformats.org/officeDocument/2006/relationships/image" Target="../media/image27.png"/><Relationship Id="rId15" Type="http://schemas.openxmlformats.org/officeDocument/2006/relationships/image" Target="../media/image1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image" Target="../media/image16.png"/><Relationship Id="rId4" Type="http://schemas.openxmlformats.org/officeDocument/2006/relationships/image" Target="../media/image4.png"/><Relationship Id="rId5" Type="http://schemas.openxmlformats.org/officeDocument/2006/relationships/image" Target="../media/image18.png"/><Relationship Id="rId6" Type="http://schemas.openxmlformats.org/officeDocument/2006/relationships/image" Target="../media/image6.png"/><Relationship Id="rId7" Type="http://schemas.openxmlformats.org/officeDocument/2006/relationships/image" Target="../media/image11.png"/><Relationship Id="rId8" Type="http://schemas.openxmlformats.org/officeDocument/2006/relationships/image" Target="../media/image29.png"/><Relationship Id="rId9" Type="http://schemas.openxmlformats.org/officeDocument/2006/relationships/image" Target="../media/image19.png"/><Relationship Id="rId10" Type="http://schemas.openxmlformats.org/officeDocument/2006/relationships/image" Target="../media/image9.png"/><Relationship Id="rId11" Type="http://schemas.openxmlformats.org/officeDocument/2006/relationships/image" Target="../media/image21.png"/><Relationship Id="rId12" Type="http://schemas.openxmlformats.org/officeDocument/2006/relationships/image" Target="../media/image22.png"/><Relationship Id="rId13" Type="http://schemas.openxmlformats.org/officeDocument/2006/relationships/image" Target="../media/image10.png"/><Relationship Id="rId14" Type="http://schemas.openxmlformats.org/officeDocument/2006/relationships/image" Target="../media/image3.png"/><Relationship Id="rId15" Type="http://schemas.openxmlformats.org/officeDocument/2006/relationships/image" Target="../media/image30.png"/><Relationship Id="rId16" Type="http://schemas.openxmlformats.org/officeDocument/2006/relationships/image" Target="../media/image26.png"/><Relationship Id="rId17" Type="http://schemas.openxmlformats.org/officeDocument/2006/relationships/image" Target="../media/image7.png"/><Relationship Id="rId18" Type="http://schemas.openxmlformats.org/officeDocument/2006/relationships/image" Target="../media/image3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image" Target="../media/image35.png"/><Relationship Id="rId4" Type="http://schemas.openxmlformats.org/officeDocument/2006/relationships/image" Target="../media/image17.png"/><Relationship Id="rId5" Type="http://schemas.openxmlformats.org/officeDocument/2006/relationships/image" Target="../media/image34.png"/><Relationship Id="rId6" Type="http://schemas.openxmlformats.org/officeDocument/2006/relationships/image" Target="../media/image5.png"/><Relationship Id="rId7" Type="http://schemas.openxmlformats.org/officeDocument/2006/relationships/image" Target="../media/image27.png"/><Relationship Id="rId8" Type="http://schemas.openxmlformats.org/officeDocument/2006/relationships/image" Target="../media/image7.png"/><Relationship Id="rId9" Type="http://schemas.openxmlformats.org/officeDocument/2006/relationships/image" Target="../media/image29.png"/><Relationship Id="rId10" Type="http://schemas.openxmlformats.org/officeDocument/2006/relationships/image" Target="../media/image14.png"/><Relationship Id="rId11" Type="http://schemas.openxmlformats.org/officeDocument/2006/relationships/image" Target="../media/image32.png"/><Relationship Id="rId12" Type="http://schemas.openxmlformats.org/officeDocument/2006/relationships/image" Target="../media/image25.png"/><Relationship Id="rId13" Type="http://schemas.openxmlformats.org/officeDocument/2006/relationships/image" Target="../media/image16.png"/><Relationship Id="rId14" Type="http://schemas.openxmlformats.org/officeDocument/2006/relationships/image" Target="../media/image30.png"/><Relationship Id="rId15" Type="http://schemas.openxmlformats.org/officeDocument/2006/relationships/image" Target="../media/image26.png"/><Relationship Id="rId16" Type="http://schemas.openxmlformats.org/officeDocument/2006/relationships/image" Target="../media/image24.png"/><Relationship Id="rId17" Type="http://schemas.openxmlformats.org/officeDocument/2006/relationships/image" Target="../media/image8.png"/><Relationship Id="rId18" Type="http://schemas.openxmlformats.org/officeDocument/2006/relationships/image" Target="../media/image9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2.png"/><Relationship Id="rId4" Type="http://schemas.openxmlformats.org/officeDocument/2006/relationships/image" Target="../media/image2.png"/><Relationship Id="rId5" Type="http://schemas.openxmlformats.org/officeDocument/2006/relationships/image" Target="../media/image34.png"/><Relationship Id="rId6" Type="http://schemas.openxmlformats.org/officeDocument/2006/relationships/image" Target="../media/image26.png"/><Relationship Id="rId7" Type="http://schemas.openxmlformats.org/officeDocument/2006/relationships/image" Target="../media/image27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23.png"/><Relationship Id="rId11" Type="http://schemas.openxmlformats.org/officeDocument/2006/relationships/image" Target="../media/image32.png"/><Relationship Id="rId12" Type="http://schemas.openxmlformats.org/officeDocument/2006/relationships/image" Target="../media/image21.png"/><Relationship Id="rId13" Type="http://schemas.openxmlformats.org/officeDocument/2006/relationships/image" Target="../media/image35.png"/><Relationship Id="rId14" Type="http://schemas.openxmlformats.org/officeDocument/2006/relationships/image" Target="../media/image25.png"/><Relationship Id="rId15" Type="http://schemas.openxmlformats.org/officeDocument/2006/relationships/image" Target="../media/image18.png"/><Relationship Id="rId16" Type="http://schemas.openxmlformats.org/officeDocument/2006/relationships/image" Target="../media/image28.png"/><Relationship Id="rId17" Type="http://schemas.openxmlformats.org/officeDocument/2006/relationships/image" Target="../media/image29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image" Target="../media/image2.png"/><Relationship Id="rId4" Type="http://schemas.openxmlformats.org/officeDocument/2006/relationships/image" Target="../media/image10.png"/><Relationship Id="rId5" Type="http://schemas.openxmlformats.org/officeDocument/2006/relationships/image" Target="../media/image17.png"/><Relationship Id="rId6" Type="http://schemas.openxmlformats.org/officeDocument/2006/relationships/image" Target="../media/image33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27.png"/><Relationship Id="rId10" Type="http://schemas.openxmlformats.org/officeDocument/2006/relationships/image" Target="../media/image14.png"/><Relationship Id="rId11" Type="http://schemas.openxmlformats.org/officeDocument/2006/relationships/image" Target="../media/image1.png"/><Relationship Id="rId12" Type="http://schemas.openxmlformats.org/officeDocument/2006/relationships/image" Target="../media/image35.png"/><Relationship Id="rId13" Type="http://schemas.openxmlformats.org/officeDocument/2006/relationships/image" Target="../media/image16.png"/><Relationship Id="rId14" Type="http://schemas.openxmlformats.org/officeDocument/2006/relationships/image" Target="../media/image12.png"/><Relationship Id="rId15" Type="http://schemas.openxmlformats.org/officeDocument/2006/relationships/image" Target="../media/image20.png"/><Relationship Id="rId16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Relationship Id="rId3" Type="http://schemas.openxmlformats.org/officeDocument/2006/relationships/image" Target="../media/image15.png"/><Relationship Id="rId4" Type="http://schemas.openxmlformats.org/officeDocument/2006/relationships/image" Target="../media/image3.png"/><Relationship Id="rId5" Type="http://schemas.openxmlformats.org/officeDocument/2006/relationships/image" Target="../media/image30.png"/><Relationship Id="rId6" Type="http://schemas.openxmlformats.org/officeDocument/2006/relationships/image" Target="../media/image5.png"/><Relationship Id="rId7" Type="http://schemas.openxmlformats.org/officeDocument/2006/relationships/image" Target="../media/image27.png"/><Relationship Id="rId8" Type="http://schemas.openxmlformats.org/officeDocument/2006/relationships/image" Target="../media/image20.png"/><Relationship Id="rId9" Type="http://schemas.openxmlformats.org/officeDocument/2006/relationships/image" Target="../media/image9.png"/><Relationship Id="rId10" Type="http://schemas.openxmlformats.org/officeDocument/2006/relationships/image" Target="../media/image13.png"/><Relationship Id="rId11" Type="http://schemas.openxmlformats.org/officeDocument/2006/relationships/image" Target="../media/image21.png"/><Relationship Id="rId12" Type="http://schemas.openxmlformats.org/officeDocument/2006/relationships/image" Target="../media/image22.png"/><Relationship Id="rId13" Type="http://schemas.openxmlformats.org/officeDocument/2006/relationships/image" Target="../media/image2.png"/><Relationship Id="rId14" Type="http://schemas.openxmlformats.org/officeDocument/2006/relationships/image" Target="../media/image16.png"/><Relationship Id="rId15" Type="http://schemas.openxmlformats.org/officeDocument/2006/relationships/image" Target="../media/image26.png"/><Relationship Id="rId16" Type="http://schemas.openxmlformats.org/officeDocument/2006/relationships/image" Target="../media/image7.png"/><Relationship Id="rId17" Type="http://schemas.openxmlformats.org/officeDocument/2006/relationships/image" Target="../media/image36.png"/><Relationship Id="rId18" Type="http://schemas.openxmlformats.org/officeDocument/2006/relationships/image" Target="../media/image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Relationship Id="rId3" Type="http://schemas.openxmlformats.org/officeDocument/2006/relationships/image" Target="../media/image1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.png"/><Relationship Id="rId7" Type="http://schemas.openxmlformats.org/officeDocument/2006/relationships/image" Target="../media/image10.png"/><Relationship Id="rId8" Type="http://schemas.openxmlformats.org/officeDocument/2006/relationships/image" Target="../media/image35.png"/><Relationship Id="rId9" Type="http://schemas.openxmlformats.org/officeDocument/2006/relationships/image" Target="../media/image25.png"/><Relationship Id="rId10" Type="http://schemas.openxmlformats.org/officeDocument/2006/relationships/image" Target="../media/image15.png"/><Relationship Id="rId11" Type="http://schemas.openxmlformats.org/officeDocument/2006/relationships/image" Target="../media/image16.png"/><Relationship Id="rId12" Type="http://schemas.openxmlformats.org/officeDocument/2006/relationships/image" Target="../media/image17.png"/><Relationship Id="rId13" Type="http://schemas.openxmlformats.org/officeDocument/2006/relationships/image" Target="../media/image3.png"/><Relationship Id="rId14" Type="http://schemas.openxmlformats.org/officeDocument/2006/relationships/image" Target="../media/image4.png"/><Relationship Id="rId15" Type="http://schemas.openxmlformats.org/officeDocument/2006/relationships/image" Target="../media/image33.png"/><Relationship Id="rId16" Type="http://schemas.openxmlformats.org/officeDocument/2006/relationships/image" Target="../media/image34.png"/><Relationship Id="rId17" Type="http://schemas.openxmlformats.org/officeDocument/2006/relationships/image" Target="../media/image30.png"/><Relationship Id="rId18" Type="http://schemas.openxmlformats.org/officeDocument/2006/relationships/image" Target="../media/image5.png"/><Relationship Id="rId19" Type="http://schemas.openxmlformats.org/officeDocument/2006/relationships/image" Target="../media/image18.png"/><Relationship Id="rId20" Type="http://schemas.openxmlformats.org/officeDocument/2006/relationships/image" Target="../media/image26.png"/><Relationship Id="rId21" Type="http://schemas.openxmlformats.org/officeDocument/2006/relationships/image" Target="../media/image6.png"/><Relationship Id="rId22" Type="http://schemas.openxmlformats.org/officeDocument/2006/relationships/image" Target="../media/image27.png"/><Relationship Id="rId23" Type="http://schemas.openxmlformats.org/officeDocument/2006/relationships/image" Target="../media/image11.png"/><Relationship Id="rId24" Type="http://schemas.openxmlformats.org/officeDocument/2006/relationships/image" Target="../media/image12.png"/><Relationship Id="rId25" Type="http://schemas.openxmlformats.org/officeDocument/2006/relationships/image" Target="../media/image23.png"/><Relationship Id="rId26" Type="http://schemas.openxmlformats.org/officeDocument/2006/relationships/image" Target="../media/image7.png"/><Relationship Id="rId27" Type="http://schemas.openxmlformats.org/officeDocument/2006/relationships/image" Target="../media/image36.png"/><Relationship Id="rId28" Type="http://schemas.openxmlformats.org/officeDocument/2006/relationships/image" Target="../media/image24.png"/><Relationship Id="rId29" Type="http://schemas.openxmlformats.org/officeDocument/2006/relationships/image" Target="../media/image8.png"/><Relationship Id="rId30" Type="http://schemas.openxmlformats.org/officeDocument/2006/relationships/image" Target="../media/image28.png"/><Relationship Id="rId31" Type="http://schemas.openxmlformats.org/officeDocument/2006/relationships/image" Target="../media/image29.png"/><Relationship Id="rId32" Type="http://schemas.openxmlformats.org/officeDocument/2006/relationships/image" Target="../media/image19.png"/><Relationship Id="rId33" Type="http://schemas.openxmlformats.org/officeDocument/2006/relationships/image" Target="../media/image20.png"/><Relationship Id="rId34" Type="http://schemas.openxmlformats.org/officeDocument/2006/relationships/image" Target="../media/image9.png"/><Relationship Id="rId35" Type="http://schemas.openxmlformats.org/officeDocument/2006/relationships/image" Target="../media/image31.png"/><Relationship Id="rId36" Type="http://schemas.openxmlformats.org/officeDocument/2006/relationships/image" Target="../media/image13.png"/><Relationship Id="rId3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792000"/>
            <a:ext cx="6768000" cy="2016000"/>
          </a:xfrm>
          <a:prstGeom prst="roundRect">
            <a:avLst>
              <a:gd name="adj" fmla="val 18000"/>
            </a:avLst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12000" y="1080000"/>
            <a:ext cx="6336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Fredoka"/>
              </a:rPr>
              <a:t>Animal bingo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000" y="2160000"/>
            <a:ext cx="6336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300" b="0">
                <a:solidFill>
                  <a:srgbClr val="FFFFFF"/>
                </a:solidFill>
                <a:latin typeface="Fredoka"/>
              </a:rPr>
              <a:t>30 unique cards with picture and word</a:t>
            </a:r>
          </a:p>
        </p:txBody>
      </p:sp>
      <p:pic>
        <p:nvPicPr>
          <p:cNvPr id="5" name="Picture 4" descr="1f4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000" y="3312000"/>
            <a:ext cx="972000" cy="972000"/>
          </a:xfrm>
          <a:prstGeom prst="rect">
            <a:avLst/>
          </a:prstGeom>
        </p:spPr>
      </p:pic>
      <p:pic>
        <p:nvPicPr>
          <p:cNvPr id="6" name="Picture 5" descr="1f4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0" y="3312000"/>
            <a:ext cx="972000" cy="972000"/>
          </a:xfrm>
          <a:prstGeom prst="rect">
            <a:avLst/>
          </a:prstGeom>
        </p:spPr>
      </p:pic>
      <p:pic>
        <p:nvPicPr>
          <p:cNvPr id="7" name="Picture 6" descr="1f99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8000" y="3312000"/>
            <a:ext cx="972000" cy="972000"/>
          </a:xfrm>
          <a:prstGeom prst="rect">
            <a:avLst/>
          </a:prstGeom>
        </p:spPr>
      </p:pic>
      <p:pic>
        <p:nvPicPr>
          <p:cNvPr id="8" name="Picture 7" descr="1f43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6000" y="3312000"/>
            <a:ext cx="972000" cy="9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36000" y="4752000"/>
            <a:ext cx="2160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2B2320"/>
                </a:solidFill>
                <a:latin typeface="Fredoka"/>
              </a:rPr>
              <a:t>Contents: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6000" y="5076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30 different cards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000" y="5364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Calling cards for the words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36000" y="5652000"/>
            <a:ext cx="5688000" cy="28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50" b="0">
                <a:solidFill>
                  <a:srgbClr val="2B2320"/>
                </a:solidFill>
                <a:latin typeface="Fredoka"/>
              </a:rPr>
              <a:t>· 2 cards per A4 page to cut out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0000" y="8640000"/>
            <a:ext cx="6120000" cy="108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250" b="0">
                <a:solidFill>
                  <a:srgbClr val="7A716C"/>
                </a:solidFill>
                <a:latin typeface="Patrick Hand"/>
              </a:rPr>
              <a:t>Print on A4 and cut along the dotted lines. Recommended: laminate to reuse.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43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900" b="1">
                <a:solidFill>
                  <a:srgbClr val="1D4ED8"/>
                </a:solidFill>
                <a:latin typeface="Fredoka"/>
              </a:rPr>
              <a:t>Guide for teachers and families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6000" y="10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D4ED8"/>
                </a:solidFill>
                <a:latin typeface="Fredoka"/>
              </a:rPr>
              <a:t>WHO IT IS FOR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6000" y="1260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The whole class (ages 3-8). All 30 cards are different: nobody has the same card.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00" y="205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D4ED8"/>
                </a:solidFill>
                <a:latin typeface="Fredoka"/>
              </a:rPr>
              <a:t>GOALS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6000" y="230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Reinforce animal vocabulary by listening.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6000" y="2556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Train attention and active listening.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6000" y="280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· Practise game rules and taking turns.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6000" y="3348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>
                <a:solidFill>
                  <a:srgbClr val="1D4ED8"/>
                </a:solidFill>
                <a:latin typeface="Fredoka"/>
              </a:rPr>
              <a:t>ACTIVITIES WITH PROGRESSION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6000" y="3600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D4ED8"/>
                </a:solidFill>
                <a:latin typeface="Fredoka"/>
              </a:rPr>
              <a:t>Starter level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6000" y="3852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Call the cards while showing the picture. The children mark with counters, beans or lids.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6000" y="4572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D4ED8"/>
                </a:solidFill>
                <a:latin typeface="Fredoka"/>
              </a:rPr>
              <a:t>Intermediate level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96000" y="4824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Call only the word, without showing the picture. Whoever completes a row and then the full card wins.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96000" y="5544000"/>
            <a:ext cx="6768000" cy="25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1">
                <a:solidFill>
                  <a:srgbClr val="1D4ED8"/>
                </a:solidFill>
                <a:latin typeface="Fredoka"/>
              </a:rPr>
              <a:t>Advanced level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6000" y="5796000"/>
            <a:ext cx="6768000" cy="50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3D3532"/>
                </a:solidFill>
                <a:latin typeface="Fredoka"/>
              </a:rPr>
              <a:t>Let the children call the cards. Or play with definitions: instead of the word, describe the animal.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96000" y="9432000"/>
            <a:ext cx="6768000" cy="0"/>
          </a:xfrm>
          <a:prstGeom prst="line">
            <a:avLst/>
          </a:prstGeom>
          <a:ln w="9525">
            <a:solidFill>
              <a:srgbClr val="E8E2D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96000" y="9576000"/>
            <a:ext cx="6768000" cy="7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50" b="0">
                <a:solidFill>
                  <a:srgbClr val="7A716C"/>
                </a:solidFill>
                <a:latin typeface="Patrick Hand"/>
              </a:rPr>
              <a:t>Print on A4 (2 cards per page), cut in half and laminate. Reusable all year with counters or beans.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1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dog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hen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9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zebra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3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monkey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3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horse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38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frog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19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octopus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2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bird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94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hedgehog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2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986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duck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3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monkey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3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horse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1f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fish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2c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dolphin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19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octopus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94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hedgehog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2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mouse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98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kangaroo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3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8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elephant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9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giraffe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9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zebra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1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sheep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2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bird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0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snake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0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crocodile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9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kangaroo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4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2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cow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3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pig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14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hen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elephant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3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horse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33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whale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1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bee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2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bird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40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crocodile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5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dog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duck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8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fox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8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9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giraffe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1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sheep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1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goat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1f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fish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33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whale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6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dog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3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pig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35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monkey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3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frog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2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turtle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2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bird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27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penguin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989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owl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9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kangaroo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7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dog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duck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8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fox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35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monkey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2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tiger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1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sheep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1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fish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0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crocodile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3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squirrel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8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2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cow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37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pig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93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zebra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3c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panda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2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tiger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34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horse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2c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dolphin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94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hedgehog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9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pig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duck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9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giraffe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9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zebra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3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bear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3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horse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1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goat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33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whale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3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squirrel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10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98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duck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0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rabbit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98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fox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3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bear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3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horse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3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frog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1f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fish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1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bee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89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owl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11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pig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8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1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elephant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1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sheep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frog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1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bee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2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penguin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3f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squirrel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2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mouse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12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14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hen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986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duck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98a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fox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8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lion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3c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panda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2f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tiger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34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horse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19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octopus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98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kangaroo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13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hen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8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9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zebra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2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turtle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2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dolphin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1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octopus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8b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butterfly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2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penguin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3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squirrel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14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7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pig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0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rabbit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1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elephant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11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sheep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2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turtle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1f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fish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33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whale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1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octopus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42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mouse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15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dog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hen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3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monkey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2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tiger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98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butterfly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2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bird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0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crocodile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9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hedgehog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9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kangaroo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16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986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duck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98a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fox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1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elephant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3b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bear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27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penguin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9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hedgehog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2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mouse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9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kangaroo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17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dog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3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0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rabbit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8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fox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3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horse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2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dolphin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1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bee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0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snake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3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squirrel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18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dog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2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cow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3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pig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0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rabbit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1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elephant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35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monkey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3c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panda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2f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tiger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427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penguin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19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98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fox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3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panda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3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horse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2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dolphin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3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whale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1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octopus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2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bird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2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penguin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3f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squirrel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20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98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fox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993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zebra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3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panda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2f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tiger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10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goat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2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turtle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2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dolphin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2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penguin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98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kangaroo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21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cat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elephant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3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monkey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1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sheep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frog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1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fish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989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owl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0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snake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94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hedgehog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22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2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cow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3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pig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86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duck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93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zebra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2f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tiger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10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goat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19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octopus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43f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squirrel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23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2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cow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0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rabbit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9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giraffe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3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bear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3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horse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2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turtle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19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octopus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89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owl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9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kangaroo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24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98a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fox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1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elephant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99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giraffe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2f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tiger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1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goat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1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bee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26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bird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94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hedgehog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25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dog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3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4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hen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3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bear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1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goat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2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turtle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1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fish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2c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dolphin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33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whale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26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1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cat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2e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cow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hen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07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rabbit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98a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fox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11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sheep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1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goat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27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penguin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89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owl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27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2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cow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4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hen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8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duck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99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giraffe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3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panda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3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horse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3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frog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422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turtle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99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kangaroo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28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36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dog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2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cow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0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rabbit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18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elephant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38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frog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2c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dolphin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0a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crocodile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2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mouse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99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kangaroo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96000" y="504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96000" y="504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96000" y="522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29 /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396000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1f4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99" y="1008000"/>
            <a:ext cx="720000" cy="720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32000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rabbit</a:t>
            </a:r>
          </a:p>
        </p:txBody>
      </p:sp>
      <p:sp>
        <p:nvSpPr>
          <p:cNvPr id="8" name="Rectangle 7"/>
          <p:cNvSpPr/>
          <p:nvPr/>
        </p:nvSpPr>
        <p:spPr>
          <a:xfrm>
            <a:off x="2651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1f98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999" y="1008000"/>
            <a:ext cx="720000" cy="720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687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lion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07999" y="82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1f99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6000" y="1008000"/>
            <a:ext cx="720000" cy="7200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943999" y="176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zebra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96000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1f42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3999" y="2376000"/>
            <a:ext cx="720000" cy="720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000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tiger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1f43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9999" y="2376000"/>
            <a:ext cx="720000" cy="7200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7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horse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907999" y="2196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1f42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6000" y="2376000"/>
            <a:ext cx="720000" cy="720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943999" y="3132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turtle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96000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1f40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3999" y="3744000"/>
            <a:ext cx="720000" cy="72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432000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crocodile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651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Picture 26" descr="1f99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19999" y="3744000"/>
            <a:ext cx="720000" cy="7200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2687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hedgehog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907999" y="3564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0" name="Picture 29" descr="1f42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76000" y="3744000"/>
            <a:ext cx="720000" cy="720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4943999" y="4500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mouse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396000" y="5220000"/>
            <a:ext cx="6768000" cy="0"/>
          </a:xfrm>
          <a:prstGeom prst="line">
            <a:avLst/>
          </a:prstGeom>
          <a:ln w="11430">
            <a:solidFill>
              <a:srgbClr val="C9C2BD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/>
          <p:cNvSpPr/>
          <p:nvPr/>
        </p:nvSpPr>
        <p:spPr>
          <a:xfrm>
            <a:off x="396000" y="5508000"/>
            <a:ext cx="6768000" cy="4428000"/>
          </a:xfrm>
          <a:prstGeom prst="roundRect">
            <a:avLst>
              <a:gd name="adj" fmla="val 6000"/>
            </a:avLst>
          </a:prstGeom>
          <a:noFill/>
          <a:ln w="17780">
            <a:solidFill>
              <a:srgbClr val="D8D2C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396000" y="5508000"/>
            <a:ext cx="6768000" cy="324000"/>
          </a:xfrm>
          <a:prstGeom prst="rect">
            <a:avLst/>
          </a:prstGeom>
          <a:solidFill>
            <a:srgbClr val="1D4E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96000" y="5526000"/>
            <a:ext cx="6768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Fredoka"/>
              </a:rPr>
              <a:t>Animal bingo · card 30 / 30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96000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42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63999" y="6012000"/>
            <a:ext cx="720000" cy="720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2000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cow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651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3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9999" y="6012000"/>
            <a:ext cx="720000" cy="720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2687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pig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07999" y="5832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14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76000" y="6012000"/>
            <a:ext cx="720000" cy="720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943999" y="6768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hen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96000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18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163999" y="7380000"/>
            <a:ext cx="720000" cy="720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432000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elephant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51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10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419999" y="7380000"/>
            <a:ext cx="720000" cy="720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2687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goat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07999" y="7200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19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676000" y="7380000"/>
            <a:ext cx="720000" cy="720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43999" y="8136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octopus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96000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98b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163999" y="8748000"/>
            <a:ext cx="720000" cy="720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432000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butterfly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651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26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419999" y="8748000"/>
            <a:ext cx="720000" cy="720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2687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bird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907999" y="8568000"/>
            <a:ext cx="2256000" cy="1368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40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6000" y="8748000"/>
            <a:ext cx="720000" cy="720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943999" y="9504000"/>
            <a:ext cx="2184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50" b="1">
                <a:solidFill>
                  <a:srgbClr val="4C4441"/>
                </a:solidFill>
                <a:latin typeface="Fredoka"/>
              </a:rPr>
              <a:t>crocodile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396000" y="432000"/>
            <a:ext cx="6768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2000" b="1">
                <a:solidFill>
                  <a:srgbClr val="1D4ED8"/>
                </a:solidFill>
                <a:latin typeface="Fredoka"/>
              </a:rPr>
              <a:t>Calling cards</a:t>
            </a:r>
          </a:p>
        </p:txBody>
      </p:sp>
      <p:sp>
        <p:nvSpPr>
          <p:cNvPr id="3" name="Rectangle 2"/>
          <p:cNvSpPr/>
          <p:nvPr/>
        </p:nvSpPr>
        <p:spPr>
          <a:xfrm>
            <a:off x="396000" y="936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1f4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500" y="1321499"/>
            <a:ext cx="432000" cy="43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4000" y="2138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cat</a:t>
            </a:r>
          </a:p>
        </p:txBody>
      </p:sp>
      <p:sp>
        <p:nvSpPr>
          <p:cNvPr id="6" name="Rectangle 5"/>
          <p:cNvSpPr/>
          <p:nvPr/>
        </p:nvSpPr>
        <p:spPr>
          <a:xfrm>
            <a:off x="1539000" y="936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1f43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9500" y="1321499"/>
            <a:ext cx="432000" cy="43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557000" y="2138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dog</a:t>
            </a:r>
          </a:p>
        </p:txBody>
      </p:sp>
      <p:sp>
        <p:nvSpPr>
          <p:cNvPr id="9" name="Rectangle 8"/>
          <p:cNvSpPr/>
          <p:nvPr/>
        </p:nvSpPr>
        <p:spPr>
          <a:xfrm>
            <a:off x="2682000" y="936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1f42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2500" y="1321499"/>
            <a:ext cx="432000" cy="432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00000" y="2138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cow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25000" y="936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1f437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5500" y="1321499"/>
            <a:ext cx="432000" cy="432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43000" y="2138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pig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968000" y="936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1f41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78500" y="1321499"/>
            <a:ext cx="432000" cy="43200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986000" y="2138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hen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11000" y="936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1f98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1500" y="1321499"/>
            <a:ext cx="432000" cy="4320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129000" y="2138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duck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96000" y="2516999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1f40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500" y="2902499"/>
            <a:ext cx="432000" cy="432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414000" y="3719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rabbit</a:t>
            </a:r>
          </a:p>
        </p:txBody>
      </p:sp>
      <p:sp>
        <p:nvSpPr>
          <p:cNvPr id="24" name="Rectangle 23"/>
          <p:cNvSpPr/>
          <p:nvPr/>
        </p:nvSpPr>
        <p:spPr>
          <a:xfrm>
            <a:off x="1539000" y="2516999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5" name="Picture 24" descr="1f98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49500" y="2902499"/>
            <a:ext cx="432000" cy="432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1557000" y="3719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fox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682000" y="2516999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8" name="Picture 27" descr="1f98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92500" y="2902499"/>
            <a:ext cx="432000" cy="43200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700000" y="3719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lion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825000" y="2516999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1" name="Picture 30" descr="1f41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35500" y="2902499"/>
            <a:ext cx="432000" cy="432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843000" y="3719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elephant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968000" y="2516999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4" name="Picture 33" descr="1f99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78500" y="2902499"/>
            <a:ext cx="432000" cy="43200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4986000" y="3719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giraffe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111000" y="2516999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7" name="Picture 36" descr="1f99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421500" y="2902499"/>
            <a:ext cx="432000" cy="43200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129000" y="3719999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zebra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96000" y="4098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1f435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6500" y="4483500"/>
            <a:ext cx="432000" cy="43200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414000" y="5301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monkey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539000" y="4098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3" name="Picture 42" descr="1f43c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49500" y="4483500"/>
            <a:ext cx="432000" cy="43200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1557000" y="5301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panda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2682000" y="4098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6" name="Picture 45" descr="1f43b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92500" y="4483500"/>
            <a:ext cx="432000" cy="432000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2700000" y="5301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bear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825000" y="4098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9" name="Picture 48" descr="1f42f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35500" y="4483500"/>
            <a:ext cx="432000" cy="432000"/>
          </a:xfrm>
          <a:prstGeom prst="rect">
            <a:avLst/>
          </a:prstGeom>
        </p:spPr>
      </p:pic>
      <p:sp>
        <p:nvSpPr>
          <p:cNvPr id="50" name="TextBox 49"/>
          <p:cNvSpPr txBox="1"/>
          <p:nvPr/>
        </p:nvSpPr>
        <p:spPr>
          <a:xfrm>
            <a:off x="3843000" y="5301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tiger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968000" y="4098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2" name="Picture 51" descr="1f434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278500" y="4483500"/>
            <a:ext cx="432000" cy="432000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4986000" y="5301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horse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111000" y="4098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1f411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421500" y="4483500"/>
            <a:ext cx="432000" cy="432000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6129000" y="5301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sheep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96000" y="5679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8" name="Picture 57" descr="1f410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06500" y="6064500"/>
            <a:ext cx="432000" cy="432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414000" y="6882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goat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539000" y="5679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1f438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849500" y="6064500"/>
            <a:ext cx="432000" cy="432000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1557000" y="6882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frog</a:t>
            </a:r>
          </a:p>
        </p:txBody>
      </p:sp>
      <p:sp>
        <p:nvSpPr>
          <p:cNvPr id="63" name="Rectangle 62"/>
          <p:cNvSpPr/>
          <p:nvPr/>
        </p:nvSpPr>
        <p:spPr>
          <a:xfrm>
            <a:off x="2682000" y="5679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4" name="Picture 63" descr="1f422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92500" y="6064500"/>
            <a:ext cx="432000" cy="432000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2700000" y="6882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turtle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825000" y="5679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7" name="Picture 66" descr="1f41f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135500" y="6064500"/>
            <a:ext cx="432000" cy="432000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3843000" y="6882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fish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968000" y="5679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0" name="Picture 69" descr="1f42c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5278500" y="6064500"/>
            <a:ext cx="432000" cy="432000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4986000" y="6882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dolphin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111000" y="5679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3" name="Picture 72" descr="1f433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421500" y="6064500"/>
            <a:ext cx="432000" cy="432000"/>
          </a:xfrm>
          <a:prstGeom prst="rect">
            <a:avLst/>
          </a:prstGeom>
        </p:spPr>
      </p:pic>
      <p:sp>
        <p:nvSpPr>
          <p:cNvPr id="74" name="TextBox 73"/>
          <p:cNvSpPr txBox="1"/>
          <p:nvPr/>
        </p:nvSpPr>
        <p:spPr>
          <a:xfrm>
            <a:off x="6129000" y="6882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whale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96000" y="7260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6" name="Picture 75" descr="1f419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06500" y="7645500"/>
            <a:ext cx="432000" cy="432000"/>
          </a:xfrm>
          <a:prstGeom prst="rect">
            <a:avLst/>
          </a:prstGeom>
        </p:spPr>
      </p:pic>
      <p:sp>
        <p:nvSpPr>
          <p:cNvPr id="77" name="TextBox 76"/>
          <p:cNvSpPr txBox="1"/>
          <p:nvPr/>
        </p:nvSpPr>
        <p:spPr>
          <a:xfrm>
            <a:off x="414000" y="8463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octopus</a:t>
            </a:r>
          </a:p>
        </p:txBody>
      </p:sp>
      <p:sp>
        <p:nvSpPr>
          <p:cNvPr id="78" name="Rectangle 77"/>
          <p:cNvSpPr/>
          <p:nvPr/>
        </p:nvSpPr>
        <p:spPr>
          <a:xfrm>
            <a:off x="1539000" y="7260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9" name="Picture 78" descr="1f98b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849500" y="7645500"/>
            <a:ext cx="432000" cy="432000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1557000" y="8463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butterfly</a:t>
            </a:r>
          </a:p>
        </p:txBody>
      </p:sp>
      <p:sp>
        <p:nvSpPr>
          <p:cNvPr id="81" name="Rectangle 80"/>
          <p:cNvSpPr/>
          <p:nvPr/>
        </p:nvSpPr>
        <p:spPr>
          <a:xfrm>
            <a:off x="2682000" y="7260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2" name="Picture 81" descr="1f41d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2992500" y="7645500"/>
            <a:ext cx="432000" cy="432000"/>
          </a:xfrm>
          <a:prstGeom prst="rect">
            <a:avLst/>
          </a:prstGeom>
        </p:spPr>
      </p:pic>
      <p:sp>
        <p:nvSpPr>
          <p:cNvPr id="83" name="TextBox 82"/>
          <p:cNvSpPr txBox="1"/>
          <p:nvPr/>
        </p:nvSpPr>
        <p:spPr>
          <a:xfrm>
            <a:off x="2700000" y="8463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bee</a:t>
            </a:r>
          </a:p>
        </p:txBody>
      </p:sp>
      <p:sp>
        <p:nvSpPr>
          <p:cNvPr id="84" name="Rectangle 83"/>
          <p:cNvSpPr/>
          <p:nvPr/>
        </p:nvSpPr>
        <p:spPr>
          <a:xfrm>
            <a:off x="3825000" y="7260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5" name="Picture 84" descr="1f426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4135500" y="7645500"/>
            <a:ext cx="432000" cy="432000"/>
          </a:xfrm>
          <a:prstGeom prst="rect">
            <a:avLst/>
          </a:prstGeom>
        </p:spPr>
      </p:pic>
      <p:sp>
        <p:nvSpPr>
          <p:cNvPr id="86" name="TextBox 85"/>
          <p:cNvSpPr txBox="1"/>
          <p:nvPr/>
        </p:nvSpPr>
        <p:spPr>
          <a:xfrm>
            <a:off x="3843000" y="8463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bird</a:t>
            </a:r>
          </a:p>
        </p:txBody>
      </p:sp>
      <p:sp>
        <p:nvSpPr>
          <p:cNvPr id="87" name="Rectangle 86"/>
          <p:cNvSpPr/>
          <p:nvPr/>
        </p:nvSpPr>
        <p:spPr>
          <a:xfrm>
            <a:off x="4968000" y="7260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8" name="Picture 87" descr="1f427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278500" y="7645500"/>
            <a:ext cx="432000" cy="432000"/>
          </a:xfrm>
          <a:prstGeom prst="rect">
            <a:avLst/>
          </a:prstGeom>
        </p:spPr>
      </p:pic>
      <p:sp>
        <p:nvSpPr>
          <p:cNvPr id="89" name="TextBox 88"/>
          <p:cNvSpPr txBox="1"/>
          <p:nvPr/>
        </p:nvSpPr>
        <p:spPr>
          <a:xfrm>
            <a:off x="4986000" y="8463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penguin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111000" y="7260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1" name="Picture 90" descr="1f989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421500" y="7645500"/>
            <a:ext cx="432000" cy="432000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6129000" y="8463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owl</a:t>
            </a:r>
          </a:p>
        </p:txBody>
      </p:sp>
      <p:sp>
        <p:nvSpPr>
          <p:cNvPr id="93" name="Rectangle 92"/>
          <p:cNvSpPr/>
          <p:nvPr/>
        </p:nvSpPr>
        <p:spPr>
          <a:xfrm>
            <a:off x="396000" y="8841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4" name="Picture 93" descr="1f40d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706500" y="9226499"/>
            <a:ext cx="432000" cy="432000"/>
          </a:xfrm>
          <a:prstGeom prst="rect">
            <a:avLst/>
          </a:prstGeom>
        </p:spPr>
      </p:pic>
      <p:sp>
        <p:nvSpPr>
          <p:cNvPr id="95" name="TextBox 94"/>
          <p:cNvSpPr txBox="1"/>
          <p:nvPr/>
        </p:nvSpPr>
        <p:spPr>
          <a:xfrm>
            <a:off x="414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snake</a:t>
            </a:r>
          </a:p>
        </p:txBody>
      </p:sp>
      <p:sp>
        <p:nvSpPr>
          <p:cNvPr id="96" name="Rectangle 95"/>
          <p:cNvSpPr/>
          <p:nvPr/>
        </p:nvSpPr>
        <p:spPr>
          <a:xfrm>
            <a:off x="1539000" y="8841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7" name="Picture 96" descr="1f40a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849500" y="9226499"/>
            <a:ext cx="432000" cy="432000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1557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crocodile</a:t>
            </a:r>
          </a:p>
        </p:txBody>
      </p:sp>
      <p:sp>
        <p:nvSpPr>
          <p:cNvPr id="99" name="Rectangle 98"/>
          <p:cNvSpPr/>
          <p:nvPr/>
        </p:nvSpPr>
        <p:spPr>
          <a:xfrm>
            <a:off x="2682000" y="8841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0" name="Picture 99" descr="1f994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2992500" y="9226499"/>
            <a:ext cx="432000" cy="432000"/>
          </a:xfrm>
          <a:prstGeom prst="rect">
            <a:avLst/>
          </a:prstGeom>
        </p:spPr>
      </p:pic>
      <p:sp>
        <p:nvSpPr>
          <p:cNvPr id="101" name="TextBox 100"/>
          <p:cNvSpPr txBox="1"/>
          <p:nvPr/>
        </p:nvSpPr>
        <p:spPr>
          <a:xfrm>
            <a:off x="2700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hedgehog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3825000" y="8841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3" name="Picture 102" descr="1f43f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4135500" y="9226499"/>
            <a:ext cx="432000" cy="432000"/>
          </a:xfrm>
          <a:prstGeom prst="rect">
            <a:avLst/>
          </a:prstGeom>
        </p:spPr>
      </p:pic>
      <p:sp>
        <p:nvSpPr>
          <p:cNvPr id="104" name="TextBox 103"/>
          <p:cNvSpPr txBox="1"/>
          <p:nvPr/>
        </p:nvSpPr>
        <p:spPr>
          <a:xfrm>
            <a:off x="3843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squirrel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4968000" y="8841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6" name="Picture 105" descr="1f42d.pn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278500" y="9226499"/>
            <a:ext cx="432000" cy="432000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>
            <a:off x="4986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mouse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6111000" y="8841000"/>
            <a:ext cx="1053000" cy="1491000"/>
          </a:xfrm>
          <a:prstGeom prst="rect">
            <a:avLst/>
          </a:prstGeom>
          <a:noFill/>
          <a:ln w="9525">
            <a:solidFill>
              <a:srgbClr val="E8E2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9" name="Picture 108" descr="1f998.pn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6421500" y="9226499"/>
            <a:ext cx="432000" cy="432000"/>
          </a:xfrm>
          <a:prstGeom prst="rect">
            <a:avLst/>
          </a:prstGeom>
        </p:spPr>
      </p:pic>
      <p:sp>
        <p:nvSpPr>
          <p:cNvPr id="110" name="TextBox 109"/>
          <p:cNvSpPr txBox="1"/>
          <p:nvPr/>
        </p:nvSpPr>
        <p:spPr>
          <a:xfrm>
            <a:off x="6129000" y="10044000"/>
            <a:ext cx="1017000" cy="25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700" b="1">
                <a:solidFill>
                  <a:srgbClr val="4C4441"/>
                </a:solidFill>
                <a:latin typeface="Fredoka"/>
              </a:rPr>
              <a:t>kangaroo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0" y="10458000"/>
            <a:ext cx="7560000" cy="14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640" b="0">
                <a:solidFill>
                  <a:srgbClr val="B6ADA8"/>
                </a:solidFill>
                <a:latin typeface="Fredoka"/>
              </a:rPr>
              <a:t>Illustrations: Twemoji (github.com/jdecked/twemoji) · CC BY 4.0 licence: creativecommons.org/licenses/by/4.0/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