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13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3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image" Target="../media/image14.png"/><Relationship Id="rId16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4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13.png"/><Relationship Id="rId9" Type="http://schemas.openxmlformats.org/officeDocument/2006/relationships/image" Target="../media/image5.png"/><Relationship Id="rId10" Type="http://schemas.openxmlformats.org/officeDocument/2006/relationships/image" Target="../media/image29.png"/><Relationship Id="rId11" Type="http://schemas.openxmlformats.org/officeDocument/2006/relationships/image" Target="../media/image10.png"/><Relationship Id="rId12" Type="http://schemas.openxmlformats.org/officeDocument/2006/relationships/image" Target="../media/image19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30.png"/><Relationship Id="rId16" Type="http://schemas.openxmlformats.org/officeDocument/2006/relationships/image" Target="../media/image3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32.png"/><Relationship Id="rId4" Type="http://schemas.openxmlformats.org/officeDocument/2006/relationships/image" Target="../media/image2.png"/><Relationship Id="rId5" Type="http://schemas.openxmlformats.org/officeDocument/2006/relationships/image" Target="../media/image27.png"/><Relationship Id="rId6" Type="http://schemas.openxmlformats.org/officeDocument/2006/relationships/image" Target="../media/image19.png"/><Relationship Id="rId7" Type="http://schemas.openxmlformats.org/officeDocument/2006/relationships/image" Target="../media/image13.png"/><Relationship Id="rId8" Type="http://schemas.openxmlformats.org/officeDocument/2006/relationships/image" Target="../media/image7.png"/><Relationship Id="rId9" Type="http://schemas.openxmlformats.org/officeDocument/2006/relationships/image" Target="../media/image33.png"/><Relationship Id="rId10" Type="http://schemas.openxmlformats.org/officeDocument/2006/relationships/image" Target="../media/image31.png"/><Relationship Id="rId11" Type="http://schemas.openxmlformats.org/officeDocument/2006/relationships/image" Target="../media/image1.png"/><Relationship Id="rId12" Type="http://schemas.openxmlformats.org/officeDocument/2006/relationships/image" Target="../media/image10.png"/><Relationship Id="rId13" Type="http://schemas.openxmlformats.org/officeDocument/2006/relationships/image" Target="../media/image17.png"/><Relationship Id="rId14" Type="http://schemas.openxmlformats.org/officeDocument/2006/relationships/image" Target="../media/image25.png"/><Relationship Id="rId15" Type="http://schemas.openxmlformats.org/officeDocument/2006/relationships/image" Target="../media/image3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8.png"/><Relationship Id="rId4" Type="http://schemas.openxmlformats.org/officeDocument/2006/relationships/image" Target="../media/image25.png"/><Relationship Id="rId5" Type="http://schemas.openxmlformats.org/officeDocument/2006/relationships/image" Target="../media/image2.png"/><Relationship Id="rId6" Type="http://schemas.openxmlformats.org/officeDocument/2006/relationships/image" Target="../media/image19.png"/><Relationship Id="rId7" Type="http://schemas.openxmlformats.org/officeDocument/2006/relationships/image" Target="../media/image14.png"/><Relationship Id="rId8" Type="http://schemas.openxmlformats.org/officeDocument/2006/relationships/image" Target="../media/image20.png"/><Relationship Id="rId9" Type="http://schemas.openxmlformats.org/officeDocument/2006/relationships/image" Target="../media/image33.png"/><Relationship Id="rId10" Type="http://schemas.openxmlformats.org/officeDocument/2006/relationships/image" Target="../media/image30.png"/><Relationship Id="rId11" Type="http://schemas.openxmlformats.org/officeDocument/2006/relationships/image" Target="../media/image22.png"/><Relationship Id="rId12" Type="http://schemas.openxmlformats.org/officeDocument/2006/relationships/image" Target="../media/image35.png"/><Relationship Id="rId13" Type="http://schemas.openxmlformats.org/officeDocument/2006/relationships/image" Target="../media/image32.png"/><Relationship Id="rId14" Type="http://schemas.openxmlformats.org/officeDocument/2006/relationships/image" Target="../media/image27.png"/><Relationship Id="rId15" Type="http://schemas.openxmlformats.org/officeDocument/2006/relationships/image" Target="../media/image15.png"/><Relationship Id="rId16" Type="http://schemas.openxmlformats.org/officeDocument/2006/relationships/image" Target="../media/image5.png"/><Relationship Id="rId17" Type="http://schemas.openxmlformats.org/officeDocument/2006/relationships/image" Target="../media/image3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5.png"/><Relationship Id="rId4" Type="http://schemas.openxmlformats.org/officeDocument/2006/relationships/image" Target="../media/image28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21.png"/><Relationship Id="rId11" Type="http://schemas.openxmlformats.org/officeDocument/2006/relationships/image" Target="../media/image4.png"/><Relationship Id="rId12" Type="http://schemas.openxmlformats.org/officeDocument/2006/relationships/image" Target="../media/image24.png"/><Relationship Id="rId13" Type="http://schemas.openxmlformats.org/officeDocument/2006/relationships/image" Target="../media/image14.png"/><Relationship Id="rId14" Type="http://schemas.openxmlformats.org/officeDocument/2006/relationships/image" Target="../media/image29.png"/><Relationship Id="rId15" Type="http://schemas.openxmlformats.org/officeDocument/2006/relationships/image" Target="../media/image9.png"/><Relationship Id="rId16" Type="http://schemas.openxmlformats.org/officeDocument/2006/relationships/image" Target="../media/image3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14.png"/><Relationship Id="rId9" Type="http://schemas.openxmlformats.org/officeDocument/2006/relationships/image" Target="../media/image29.png"/><Relationship Id="rId10" Type="http://schemas.openxmlformats.org/officeDocument/2006/relationships/image" Target="../media/image31.png"/><Relationship Id="rId11" Type="http://schemas.openxmlformats.org/officeDocument/2006/relationships/image" Target="../media/image10.png"/><Relationship Id="rId12" Type="http://schemas.openxmlformats.org/officeDocument/2006/relationships/image" Target="../media/image35.png"/><Relationship Id="rId13" Type="http://schemas.openxmlformats.org/officeDocument/2006/relationships/image" Target="../media/image26.png"/><Relationship Id="rId14" Type="http://schemas.openxmlformats.org/officeDocument/2006/relationships/image" Target="../media/image4.png"/><Relationship Id="rId15" Type="http://schemas.openxmlformats.org/officeDocument/2006/relationships/image" Target="../media/image15.png"/><Relationship Id="rId16" Type="http://schemas.openxmlformats.org/officeDocument/2006/relationships/image" Target="../media/image21.png"/><Relationship Id="rId17" Type="http://schemas.openxmlformats.org/officeDocument/2006/relationships/image" Target="../media/image9.png"/><Relationship Id="rId18" Type="http://schemas.openxmlformats.org/officeDocument/2006/relationships/image" Target="../media/image3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0.png"/><Relationship Id="rId4" Type="http://schemas.openxmlformats.org/officeDocument/2006/relationships/image" Target="../media/image35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8.png"/><Relationship Id="rId8" Type="http://schemas.openxmlformats.org/officeDocument/2006/relationships/image" Target="../media/image21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1" Type="http://schemas.openxmlformats.org/officeDocument/2006/relationships/image" Target="../media/image18.png"/><Relationship Id="rId12" Type="http://schemas.openxmlformats.org/officeDocument/2006/relationships/image" Target="../media/image12.png"/><Relationship Id="rId13" Type="http://schemas.openxmlformats.org/officeDocument/2006/relationships/image" Target="../media/image26.png"/><Relationship Id="rId14" Type="http://schemas.openxmlformats.org/officeDocument/2006/relationships/image" Target="../media/image14.png"/><Relationship Id="rId15" Type="http://schemas.openxmlformats.org/officeDocument/2006/relationships/image" Target="../media/image33.png"/><Relationship Id="rId16" Type="http://schemas.openxmlformats.org/officeDocument/2006/relationships/image" Target="../media/image3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29.png"/><Relationship Id="rId9" Type="http://schemas.openxmlformats.org/officeDocument/2006/relationships/image" Target="../media/image21.png"/><Relationship Id="rId10" Type="http://schemas.openxmlformats.org/officeDocument/2006/relationships/image" Target="../media/image33.png"/><Relationship Id="rId11" Type="http://schemas.openxmlformats.org/officeDocument/2006/relationships/image" Target="../media/image1.png"/><Relationship Id="rId12" Type="http://schemas.openxmlformats.org/officeDocument/2006/relationships/image" Target="../media/image2.png"/><Relationship Id="rId13" Type="http://schemas.openxmlformats.org/officeDocument/2006/relationships/image" Target="../media/image27.png"/><Relationship Id="rId14" Type="http://schemas.openxmlformats.org/officeDocument/2006/relationships/image" Target="../media/image5.png"/><Relationship Id="rId15" Type="http://schemas.openxmlformats.org/officeDocument/2006/relationships/image" Target="../media/image6.png"/><Relationship Id="rId16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1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33.png"/><Relationship Id="rId10" Type="http://schemas.openxmlformats.org/officeDocument/2006/relationships/image" Target="../media/image30.png"/><Relationship Id="rId11" Type="http://schemas.openxmlformats.org/officeDocument/2006/relationships/image" Target="../media/image35.png"/><Relationship Id="rId12" Type="http://schemas.openxmlformats.org/officeDocument/2006/relationships/image" Target="../media/image25.png"/><Relationship Id="rId13" Type="http://schemas.openxmlformats.org/officeDocument/2006/relationships/image" Target="../media/image28.png"/><Relationship Id="rId14" Type="http://schemas.openxmlformats.org/officeDocument/2006/relationships/image" Target="../media/image13.png"/><Relationship Id="rId15" Type="http://schemas.openxmlformats.org/officeDocument/2006/relationships/image" Target="../media/image36.png"/><Relationship Id="rId16" Type="http://schemas.openxmlformats.org/officeDocument/2006/relationships/image" Target="../media/image3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29.png"/><Relationship Id="rId8" Type="http://schemas.openxmlformats.org/officeDocument/2006/relationships/image" Target="../media/image21.png"/><Relationship Id="rId9" Type="http://schemas.openxmlformats.org/officeDocument/2006/relationships/image" Target="../media/image9.png"/><Relationship Id="rId10" Type="http://schemas.openxmlformats.org/officeDocument/2006/relationships/image" Target="../media/image30.png"/><Relationship Id="rId11" Type="http://schemas.openxmlformats.org/officeDocument/2006/relationships/image" Target="../media/image32.png"/><Relationship Id="rId12" Type="http://schemas.openxmlformats.org/officeDocument/2006/relationships/image" Target="../media/image3.png"/><Relationship Id="rId13" Type="http://schemas.openxmlformats.org/officeDocument/2006/relationships/image" Target="../media/image27.png"/><Relationship Id="rId14" Type="http://schemas.openxmlformats.org/officeDocument/2006/relationships/image" Target="../media/image28.png"/><Relationship Id="rId15" Type="http://schemas.openxmlformats.org/officeDocument/2006/relationships/image" Target="../media/image13.png"/><Relationship Id="rId16" Type="http://schemas.openxmlformats.org/officeDocument/2006/relationships/image" Target="../media/image1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26.png"/><Relationship Id="rId7" Type="http://schemas.openxmlformats.org/officeDocument/2006/relationships/image" Target="../media/image24.png"/><Relationship Id="rId8" Type="http://schemas.openxmlformats.org/officeDocument/2006/relationships/image" Target="../media/image13.png"/><Relationship Id="rId9" Type="http://schemas.openxmlformats.org/officeDocument/2006/relationships/image" Target="../media/image33.png"/><Relationship Id="rId10" Type="http://schemas.openxmlformats.org/officeDocument/2006/relationships/image" Target="../media/image36.png"/><Relationship Id="rId11" Type="http://schemas.openxmlformats.org/officeDocument/2006/relationships/image" Target="../media/image11.png"/><Relationship Id="rId12" Type="http://schemas.openxmlformats.org/officeDocument/2006/relationships/image" Target="../media/image32.png"/><Relationship Id="rId13" Type="http://schemas.openxmlformats.org/officeDocument/2006/relationships/image" Target="../media/image2.png"/><Relationship Id="rId14" Type="http://schemas.openxmlformats.org/officeDocument/2006/relationships/image" Target="../media/image5.png"/><Relationship Id="rId15" Type="http://schemas.openxmlformats.org/officeDocument/2006/relationships/image" Target="../media/image7.png"/><Relationship Id="rId16" Type="http://schemas.openxmlformats.org/officeDocument/2006/relationships/image" Target="../media/image8.png"/><Relationship Id="rId17" Type="http://schemas.openxmlformats.org/officeDocument/2006/relationships/image" Target="../media/image21.png"/><Relationship Id="rId18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6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15.png"/><Relationship Id="rId7" Type="http://schemas.openxmlformats.org/officeDocument/2006/relationships/image" Target="../media/image6.png"/><Relationship Id="rId8" Type="http://schemas.openxmlformats.org/officeDocument/2006/relationships/image" Target="../media/image30.png"/><Relationship Id="rId9" Type="http://schemas.openxmlformats.org/officeDocument/2006/relationships/image" Target="../media/image36.png"/><Relationship Id="rId10" Type="http://schemas.openxmlformats.org/officeDocument/2006/relationships/image" Target="../media/image3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34.png"/><Relationship Id="rId14" Type="http://schemas.openxmlformats.org/officeDocument/2006/relationships/image" Target="../media/image7.png"/><Relationship Id="rId15" Type="http://schemas.openxmlformats.org/officeDocument/2006/relationships/image" Target="../media/image29.png"/><Relationship Id="rId16" Type="http://schemas.openxmlformats.org/officeDocument/2006/relationships/image" Target="../media/image21.png"/><Relationship Id="rId17" Type="http://schemas.openxmlformats.org/officeDocument/2006/relationships/image" Target="../media/image3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14.png"/><Relationship Id="rId6" Type="http://schemas.openxmlformats.org/officeDocument/2006/relationships/image" Target="../media/image20.png"/><Relationship Id="rId7" Type="http://schemas.openxmlformats.org/officeDocument/2006/relationships/image" Target="../media/image5.png"/><Relationship Id="rId8" Type="http://schemas.openxmlformats.org/officeDocument/2006/relationships/image" Target="../media/image29.png"/><Relationship Id="rId9" Type="http://schemas.openxmlformats.org/officeDocument/2006/relationships/image" Target="../media/image9.png"/><Relationship Id="rId10" Type="http://schemas.openxmlformats.org/officeDocument/2006/relationships/image" Target="../media/image30.png"/><Relationship Id="rId11" Type="http://schemas.openxmlformats.org/officeDocument/2006/relationships/image" Target="../media/image17.png"/><Relationship Id="rId12" Type="http://schemas.openxmlformats.org/officeDocument/2006/relationships/image" Target="../media/image35.png"/><Relationship Id="rId13" Type="http://schemas.openxmlformats.org/officeDocument/2006/relationships/image" Target="../media/image2.png"/><Relationship Id="rId14" Type="http://schemas.openxmlformats.org/officeDocument/2006/relationships/image" Target="../media/image24.png"/><Relationship Id="rId15" Type="http://schemas.openxmlformats.org/officeDocument/2006/relationships/image" Target="../media/image8.png"/><Relationship Id="rId16" Type="http://schemas.openxmlformats.org/officeDocument/2006/relationships/image" Target="../media/image21.png"/><Relationship Id="rId17" Type="http://schemas.openxmlformats.org/officeDocument/2006/relationships/image" Target="../media/image3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34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9.png"/><Relationship Id="rId10" Type="http://schemas.openxmlformats.org/officeDocument/2006/relationships/image" Target="../media/image36.png"/><Relationship Id="rId11" Type="http://schemas.openxmlformats.org/officeDocument/2006/relationships/image" Target="../media/image25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3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6.png"/><Relationship Id="rId4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35.png"/><Relationship Id="rId9" Type="http://schemas.openxmlformats.org/officeDocument/2006/relationships/image" Target="../media/image25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26.png"/><Relationship Id="rId13" Type="http://schemas.openxmlformats.org/officeDocument/2006/relationships/image" Target="../media/image32.pn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4.png"/><Relationship Id="rId17" Type="http://schemas.openxmlformats.org/officeDocument/2006/relationships/image" Target="../media/image23.png"/><Relationship Id="rId18" Type="http://schemas.openxmlformats.org/officeDocument/2006/relationships/image" Target="../media/image24.png"/><Relationship Id="rId19" Type="http://schemas.openxmlformats.org/officeDocument/2006/relationships/image" Target="../media/image27.png"/><Relationship Id="rId20" Type="http://schemas.openxmlformats.org/officeDocument/2006/relationships/image" Target="../media/image28.png"/><Relationship Id="rId21" Type="http://schemas.openxmlformats.org/officeDocument/2006/relationships/image" Target="../media/image19.png"/><Relationship Id="rId22" Type="http://schemas.openxmlformats.org/officeDocument/2006/relationships/image" Target="../media/image13.png"/><Relationship Id="rId23" Type="http://schemas.openxmlformats.org/officeDocument/2006/relationships/image" Target="../media/image14.png"/><Relationship Id="rId24" Type="http://schemas.openxmlformats.org/officeDocument/2006/relationships/image" Target="../media/image20.png"/><Relationship Id="rId25" Type="http://schemas.openxmlformats.org/officeDocument/2006/relationships/image" Target="../media/image15.png"/><Relationship Id="rId26" Type="http://schemas.openxmlformats.org/officeDocument/2006/relationships/image" Target="../media/image5.png"/><Relationship Id="rId27" Type="http://schemas.openxmlformats.org/officeDocument/2006/relationships/image" Target="../media/image34.png"/><Relationship Id="rId28" Type="http://schemas.openxmlformats.org/officeDocument/2006/relationships/image" Target="../media/image6.png"/><Relationship Id="rId29" Type="http://schemas.openxmlformats.org/officeDocument/2006/relationships/image" Target="../media/image7.png"/><Relationship Id="rId30" Type="http://schemas.openxmlformats.org/officeDocument/2006/relationships/image" Target="../media/image8.png"/><Relationship Id="rId31" Type="http://schemas.openxmlformats.org/officeDocument/2006/relationships/image" Target="../media/image29.png"/><Relationship Id="rId32" Type="http://schemas.openxmlformats.org/officeDocument/2006/relationships/image" Target="../media/image21.png"/><Relationship Id="rId33" Type="http://schemas.openxmlformats.org/officeDocument/2006/relationships/image" Target="../media/image9.png"/><Relationship Id="rId34" Type="http://schemas.openxmlformats.org/officeDocument/2006/relationships/image" Target="../media/image33.png"/><Relationship Id="rId35" Type="http://schemas.openxmlformats.org/officeDocument/2006/relationships/image" Target="../media/image30.png"/><Relationship Id="rId36" Type="http://schemas.openxmlformats.org/officeDocument/2006/relationships/image" Target="../media/image36.png"/><Relationship Id="rId37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Bingo de animales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30 cartones únicos con imagen y palabra</a:t>
            </a:r>
          </a:p>
        </p:txBody>
      </p:sp>
      <p:pic>
        <p:nvPicPr>
          <p:cNvPr id="5" name="Picture 4" descr="1f42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4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43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43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Contenido: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30 cartones diferentes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Fichas para cantar las palabras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2 cartones por página A4 para recortar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 en A4 y recorta por las líneas de puntos. Recomendado: laminar para reutilizar.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D4ED8"/>
                </a:solidFill>
                <a:latin typeface="Fredoka"/>
              </a:rPr>
              <a:t>Guía para el maestro y la familia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PARA QUIÉN 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Todo el grupo-clase (3-8 años). Los 30 cartones son todos diferentes: nadie tiene el cartón repetido.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OBJETIVOS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Consolidar el vocabulario de animales escuchado.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Educar la atención y la escucha activa.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Convivir con normas de juego y turnos.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ACTIVIDADES CON PROGRESIÓN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Canta las fichas mostrando la imagen a la vez. Los niños marcan con fichas, judías o tapones.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 medio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Canta solo la palabra, sin mostrar la imagen. Gana quien completa una fila y después el cartón entero.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 avanzado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Que sean los niños quienes canten las fichas. O juega con definiciones: en vez de la palabra, describe el animal.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 en A4 (2 cartones por página), recorta por la mitad y lamina. Reutilizable todo el curso con fichas o judías.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2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oso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pulpo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pájaro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pingüino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0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8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león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elefante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oso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3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1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pulpo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perro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2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pato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rana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delfín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0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perro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2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f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caballo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0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zorro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jirafa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oso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oveja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19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pulpo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8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búho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zorro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rana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1f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8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búho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3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ardilla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9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jirafa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9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cebra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oveja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rana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pájaro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8a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zorro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oveja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rana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8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mariposa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pato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8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zorro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rana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delfín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ardilla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pato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0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conejo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9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cebra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1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oveja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rana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3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9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pulpo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2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zorro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pulpo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pájaro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0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zorro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oso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4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caballo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f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89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búho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0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0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2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zorro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2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3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caballo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89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búho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0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conejo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9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jirafa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b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oso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0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0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2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conejo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caballo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pingüino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3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ardilla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86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pato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conejo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elefante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9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jirafa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f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9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3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ardilla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2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2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caballo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3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8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búho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2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1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oveja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9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pulpo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2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pájaro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19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8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león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pájaro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ardilla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0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conejo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8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zorro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2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oso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pulpo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8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búho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ardilla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2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9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cebra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oso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oveja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3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2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pato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9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jirafa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3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caballo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2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8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león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9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cebra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9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pulpo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pájaro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pingüino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0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0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2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perro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3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ardilla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elefante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8b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mariposa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26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pájaro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89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búho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0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94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oveja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2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delfín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pulpo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8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búho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ardilla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14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0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conejo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caballo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delfín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27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pingüino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0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29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elefante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rana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8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mariposa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pájaro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2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de animales · cartón 30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8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zorro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elefante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rana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f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pájaro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1D4ED8"/>
                </a:solidFill>
                <a:latin typeface="Fredoka"/>
              </a:rPr>
              <a:t>Fichas para cantar</a:t>
            </a:r>
          </a:p>
        </p:txBody>
      </p:sp>
      <p:sp>
        <p:nvSpPr>
          <p:cNvPr id="3" name="Rectangle 2"/>
          <p:cNvSpPr/>
          <p:nvPr/>
        </p:nvSpPr>
        <p:spPr>
          <a:xfrm>
            <a:off x="396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00" y="1321499"/>
            <a:ext cx="432000" cy="43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gato</a:t>
            </a:r>
          </a:p>
        </p:txBody>
      </p:sp>
      <p:sp>
        <p:nvSpPr>
          <p:cNvPr id="6" name="Rectangle 5"/>
          <p:cNvSpPr/>
          <p:nvPr/>
        </p:nvSpPr>
        <p:spPr>
          <a:xfrm>
            <a:off x="1539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1f4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500" y="1321499"/>
            <a:ext cx="432000" cy="43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7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perro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2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f4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500" y="1321499"/>
            <a:ext cx="432000" cy="43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00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25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4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5500" y="1321499"/>
            <a:ext cx="432000" cy="43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43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cerdo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68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f41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8500" y="1321499"/>
            <a:ext cx="432000" cy="43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86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11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98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1500" y="1321499"/>
            <a:ext cx="432000" cy="43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29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pato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4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00" y="2902499"/>
            <a:ext cx="432000" cy="43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4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conejo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39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98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9500" y="2902499"/>
            <a:ext cx="432000" cy="43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557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zorro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82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98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2500" y="2902499"/>
            <a:ext cx="432000" cy="43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700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león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25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4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5500" y="2902499"/>
            <a:ext cx="432000" cy="43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43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elefante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968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99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78500" y="2902499"/>
            <a:ext cx="432000" cy="43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986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jirafa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11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9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1500" y="2902499"/>
            <a:ext cx="432000" cy="43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129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cebra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96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6500" y="4483500"/>
            <a:ext cx="432000" cy="43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14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mono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39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49500" y="4483500"/>
            <a:ext cx="432000" cy="432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557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682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b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92500" y="4483500"/>
            <a:ext cx="432000" cy="43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700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oso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25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f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35500" y="4483500"/>
            <a:ext cx="432000" cy="432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843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68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4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78500" y="4483500"/>
            <a:ext cx="432000" cy="432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86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caballo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11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1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1500" y="4483500"/>
            <a:ext cx="432000" cy="432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129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oveja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96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0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6500" y="6064500"/>
            <a:ext cx="432000" cy="432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14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539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38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49500" y="6064500"/>
            <a:ext cx="432000" cy="432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557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rana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682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4" name="Picture 63" descr="1f422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92500" y="6064500"/>
            <a:ext cx="432000" cy="43200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2700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25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7" name="Picture 66" descr="1f41f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35500" y="6064500"/>
            <a:ext cx="432000" cy="4320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3843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pez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968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1f42c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78500" y="6064500"/>
            <a:ext cx="432000" cy="432000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4986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delfín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11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3" name="Picture 72" descr="1f433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21500" y="6064500"/>
            <a:ext cx="432000" cy="4320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6129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ballena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96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6" name="Picture 75" descr="1f419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06500" y="7645500"/>
            <a:ext cx="432000" cy="43200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414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pulpo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539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9" name="Picture 78" descr="1f98b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49500" y="7645500"/>
            <a:ext cx="432000" cy="43200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557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mariposa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682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2" name="Picture 81" descr="1f41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992500" y="7645500"/>
            <a:ext cx="432000" cy="43200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00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abeja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825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5" name="Picture 84" descr="1f426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135500" y="7645500"/>
            <a:ext cx="432000" cy="4320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843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pájaro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968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8" name="Picture 87" descr="1f427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278500" y="7645500"/>
            <a:ext cx="432000" cy="432000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4986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pingüino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111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1" name="Picture 90" descr="1f989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21500" y="7645500"/>
            <a:ext cx="432000" cy="432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129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búho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96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4" name="Picture 93" descr="1f40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06500" y="9226499"/>
            <a:ext cx="432000" cy="432000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414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serpiente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539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7" name="Picture 96" descr="1f40a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849500" y="9226499"/>
            <a:ext cx="432000" cy="43200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1557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cocodrilo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682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0" name="Picture 99" descr="1f994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992500" y="9226499"/>
            <a:ext cx="432000" cy="432000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2700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erizo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825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3" name="Picture 102" descr="1f43f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135500" y="9226499"/>
            <a:ext cx="432000" cy="432000"/>
          </a:xfrm>
          <a:prstGeom prst="rect">
            <a:avLst/>
          </a:prstGeom>
        </p:spPr>
      </p:pic>
      <p:sp>
        <p:nvSpPr>
          <p:cNvPr id="104" name="TextBox 103"/>
          <p:cNvSpPr txBox="1"/>
          <p:nvPr/>
        </p:nvSpPr>
        <p:spPr>
          <a:xfrm>
            <a:off x="3843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ardilla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968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6" name="Picture 105" descr="1f42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278500" y="9226499"/>
            <a:ext cx="432000" cy="432000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4986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ratón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6111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9" name="Picture 108" descr="1f998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421500" y="9226499"/>
            <a:ext cx="432000" cy="432000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6129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canguro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