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580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Targetes del menjar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Vocabulari il·lustrat per retallar</a:t>
            </a:r>
          </a:p>
        </p:txBody>
      </p:sp>
      <p:pic>
        <p:nvPicPr>
          <p:cNvPr id="5" name="Picture 4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Contingut: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targetes de vocabulari per retallar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Format A4, 12 targetes per pàgina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Edat orientativa: 3-8 anys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Imprimeix en A4 i retalla per les línies de punts. Recomanat: laminar per reutilitzar.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5803D"/>
                </a:solidFill>
                <a:latin typeface="Fredoka"/>
              </a:rPr>
              <a:t>Guia per al mestre i la família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PER A QUI ÉS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Educació infantil i primer cicle de primària (3-8 anys). Vocabulari quotidià d'aliments.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OBJECTIUS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Ampliar el vocabulari del menjar en català.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Classificar aliments per tipus (fruita, verdura...).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Fomentar hàbits saludables parlant de menjar.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5803D"/>
                </a:solidFill>
                <a:latin typeface="Fredoka"/>
              </a:rPr>
              <a:t>ACTIVITATS AMB PROGRESSIÓ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inicial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Anomena cada aliment amb la targeta. Després mostra la paraula sola i endevina quin és.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mitjà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Classifica les targetes: fruites / verdures / altres. O separa menjar sa de capritxos i comenta-ho.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5803D"/>
                </a:solidFill>
                <a:latin typeface="Fredoka"/>
              </a:rPr>
              <a:t>Nivell avançat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Munta la botiga o el restaurant de joguina: preus, comandes i diàlegs amb les targetes com a suport.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Imprimeix en A4, retalla i lamina. Combina amb les targetes d'animals per a jocs de classificació més rics.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4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poma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plàtan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taronja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maduixa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47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raïm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4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síndria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35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préssec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34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llimona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les cireres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34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pinya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35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pera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96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mango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95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kiwi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5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pastanaga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4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tomàquet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patata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6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bròquil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6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l'enciam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96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ad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8000" y="5980500"/>
            <a:ext cx="936000" cy="93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68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pebrot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00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c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2000" y="5980500"/>
            <a:ext cx="936000" cy="93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772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formatge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04000" y="5490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35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16000" y="5980500"/>
            <a:ext cx="936000" cy="936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5076000" y="6988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96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5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8000" y="8473500"/>
            <a:ext cx="936000" cy="936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8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l'ou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00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3" name="Picture 32" descr="1f95b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12000" y="8473500"/>
            <a:ext cx="936000" cy="936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772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llet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004000" y="7983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1f36f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6000" y="8473500"/>
            <a:ext cx="936000" cy="93600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076000" y="9481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mel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1f36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000" y="994500"/>
            <a:ext cx="936000" cy="93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8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galeta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00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37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000" y="994500"/>
            <a:ext cx="936000" cy="936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2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pastís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4000" y="504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3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000" y="994500"/>
            <a:ext cx="936000" cy="93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76000" y="2002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el gelat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6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35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000" y="3487500"/>
            <a:ext cx="936000" cy="936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8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l'arròs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700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35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2000" y="3487500"/>
            <a:ext cx="936000" cy="936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2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pasta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04000" y="2997000"/>
            <a:ext cx="2160000" cy="2349000"/>
          </a:xfrm>
          <a:prstGeom prst="roundRect">
            <a:avLst>
              <a:gd name="adj" fmla="val 10000"/>
            </a:avLst>
          </a:prstGeom>
          <a:solidFill>
            <a:srgbClr val="FFFDF9"/>
          </a:solidFill>
          <a:ln w="16510">
            <a:solidFill>
              <a:srgbClr val="C9C2B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35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6000" y="3487500"/>
            <a:ext cx="936000" cy="936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076000" y="4495500"/>
            <a:ext cx="201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50" b="1">
                <a:solidFill>
                  <a:srgbClr val="2B2320"/>
                </a:solidFill>
                <a:latin typeface="Fredoka"/>
              </a:rPr>
              <a:t>la pizza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Il·lustracions: Twemoji (github.com/jdecked/twemoji) · Llicència CC BY 4.0: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