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Food cards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Illustrated vocabulary to cut out</a:t>
            </a:r>
          </a:p>
        </p:txBody>
      </p:sp>
      <p:pic>
        <p:nvPicPr>
          <p:cNvPr id="5" name="Picture 4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vocabulary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A4 format, 12 cards per page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3-8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Everyday food vocabulary.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Grow food vocabulary in English.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Sort foods by type (fruit, vegetables...).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Encourage healthy habits by talking about food.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Name each food with the card. Then show only the word and guess which one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Sort the cards: fruit / vegetables / others. Or split healthy food from treats and talk about 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Set up the toy shop or restaurant: prices, orders and dialogues with the cards as support.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A4, cut out and laminate. Combine with the animal cards for richer sorting games.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apple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banana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orange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strawberry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grapes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watermelon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peach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lemon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cherries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pineapple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pear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mango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kiwi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carrot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tomato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potato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broccoli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lettuce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pepper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cheese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bread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egg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5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milk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36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honey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6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biscuit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cake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ice cream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rice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pasta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pizza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