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6.png"/><Relationship Id="rId6" Type="http://schemas.openxmlformats.org/officeDocument/2006/relationships/image" Target="../media/image17.png"/><Relationship Id="rId7" Type="http://schemas.openxmlformats.org/officeDocument/2006/relationships/image" Target="../media/image8.png"/><Relationship Id="rId8" Type="http://schemas.openxmlformats.org/officeDocument/2006/relationships/image" Target="../media/image18.png"/><Relationship Id="rId9" Type="http://schemas.openxmlformats.org/officeDocument/2006/relationships/image" Target="../media/image14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5.png"/><Relationship Id="rId13" Type="http://schemas.openxmlformats.org/officeDocument/2006/relationships/image" Target="../media/image11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image" Target="../media/image7.png"/><Relationship Id="rId17" Type="http://schemas.openxmlformats.org/officeDocument/2006/relationships/image" Target="../media/image2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5.png"/><Relationship Id="rId6" Type="http://schemas.openxmlformats.org/officeDocument/2006/relationships/image" Target="../media/image21.png"/><Relationship Id="rId7" Type="http://schemas.openxmlformats.org/officeDocument/2006/relationships/image" Target="../media/image6.png"/><Relationship Id="rId8" Type="http://schemas.openxmlformats.org/officeDocument/2006/relationships/image" Target="../media/image25.png"/><Relationship Id="rId9" Type="http://schemas.openxmlformats.org/officeDocument/2006/relationships/image" Target="../media/image14.png"/><Relationship Id="rId10" Type="http://schemas.openxmlformats.org/officeDocument/2006/relationships/image" Target="../media/image26.png"/><Relationship Id="rId11" Type="http://schemas.openxmlformats.org/officeDocument/2006/relationships/image" Target="../media/image3.png"/><Relationship Id="rId12" Type="http://schemas.openxmlformats.org/officeDocument/2006/relationships/image" Target="../media/image27.png"/><Relationship Id="rId13" Type="http://schemas.openxmlformats.org/officeDocument/2006/relationships/image" Target="../media/image20.png"/><Relationship Id="rId14" Type="http://schemas.openxmlformats.org/officeDocument/2006/relationships/image" Target="../media/image15.png"/><Relationship Id="rId15" Type="http://schemas.openxmlformats.org/officeDocument/2006/relationships/image" Target="../media/image7.png"/><Relationship Id="rId16" Type="http://schemas.openxmlformats.org/officeDocument/2006/relationships/image" Target="../media/image2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Relationship Id="rId7" Type="http://schemas.openxmlformats.org/officeDocument/2006/relationships/image" Target="../media/image29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25.png"/><Relationship Id="rId11" Type="http://schemas.openxmlformats.org/officeDocument/2006/relationships/image" Target="../media/image2.png"/><Relationship Id="rId12" Type="http://schemas.openxmlformats.org/officeDocument/2006/relationships/image" Target="../media/image30.png"/><Relationship Id="rId13" Type="http://schemas.openxmlformats.org/officeDocument/2006/relationships/image" Target="../media/image22.png"/><Relationship Id="rId14" Type="http://schemas.openxmlformats.org/officeDocument/2006/relationships/image" Target="../media/image8.png"/><Relationship Id="rId15" Type="http://schemas.openxmlformats.org/officeDocument/2006/relationships/image" Target="../media/image23.png"/><Relationship Id="rId16" Type="http://schemas.openxmlformats.org/officeDocument/2006/relationships/image" Target="../media/image2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7.png"/><Relationship Id="rId5" Type="http://schemas.openxmlformats.org/officeDocument/2006/relationships/image" Target="../media/image15.png"/><Relationship Id="rId6" Type="http://schemas.openxmlformats.org/officeDocument/2006/relationships/image" Target="../media/image22.png"/><Relationship Id="rId7" Type="http://schemas.openxmlformats.org/officeDocument/2006/relationships/image" Target="../media/image28.png"/><Relationship Id="rId8" Type="http://schemas.openxmlformats.org/officeDocument/2006/relationships/image" Target="../media/image18.png"/><Relationship Id="rId9" Type="http://schemas.openxmlformats.org/officeDocument/2006/relationships/image" Target="../media/image9.png"/><Relationship Id="rId10" Type="http://schemas.openxmlformats.org/officeDocument/2006/relationships/image" Target="../media/image23.png"/><Relationship Id="rId11" Type="http://schemas.openxmlformats.org/officeDocument/2006/relationships/image" Target="../media/image10.png"/><Relationship Id="rId12" Type="http://schemas.openxmlformats.org/officeDocument/2006/relationships/image" Target="../media/image2.png"/><Relationship Id="rId13" Type="http://schemas.openxmlformats.org/officeDocument/2006/relationships/image" Target="../media/image5.png"/><Relationship Id="rId14" Type="http://schemas.openxmlformats.org/officeDocument/2006/relationships/image" Target="../media/image21.png"/><Relationship Id="rId15" Type="http://schemas.openxmlformats.org/officeDocument/2006/relationships/image" Target="../media/image6.png"/><Relationship Id="rId16" Type="http://schemas.openxmlformats.org/officeDocument/2006/relationships/image" Target="../media/image2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9.png"/><Relationship Id="rId7" Type="http://schemas.openxmlformats.org/officeDocument/2006/relationships/image" Target="../media/image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9.png"/><Relationship Id="rId11" Type="http://schemas.openxmlformats.org/officeDocument/2006/relationships/image" Target="../media/image30.png"/><Relationship Id="rId12" Type="http://schemas.openxmlformats.org/officeDocument/2006/relationships/image" Target="../media/image27.png"/><Relationship Id="rId13" Type="http://schemas.openxmlformats.org/officeDocument/2006/relationships/image" Target="../media/image5.png"/><Relationship Id="rId14" Type="http://schemas.openxmlformats.org/officeDocument/2006/relationships/image" Target="../media/image12.png"/><Relationship Id="rId15" Type="http://schemas.openxmlformats.org/officeDocument/2006/relationships/image" Target="../media/image8.png"/><Relationship Id="rId16" Type="http://schemas.openxmlformats.org/officeDocument/2006/relationships/image" Target="../media/image28.png"/><Relationship Id="rId17" Type="http://schemas.openxmlformats.org/officeDocument/2006/relationships/image" Target="../media/image2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1.png"/><Relationship Id="rId4" Type="http://schemas.openxmlformats.org/officeDocument/2006/relationships/image" Target="../media/image29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28.png"/><Relationship Id="rId8" Type="http://schemas.openxmlformats.org/officeDocument/2006/relationships/image" Target="../media/image13.png"/><Relationship Id="rId9" Type="http://schemas.openxmlformats.org/officeDocument/2006/relationships/image" Target="../media/image25.png"/><Relationship Id="rId10" Type="http://schemas.openxmlformats.org/officeDocument/2006/relationships/image" Target="../media/image19.png"/><Relationship Id="rId11" Type="http://schemas.openxmlformats.org/officeDocument/2006/relationships/image" Target="../media/image4.png"/><Relationship Id="rId12" Type="http://schemas.openxmlformats.org/officeDocument/2006/relationships/image" Target="../media/image20.png"/><Relationship Id="rId13" Type="http://schemas.openxmlformats.org/officeDocument/2006/relationships/image" Target="../media/image5.png"/><Relationship Id="rId14" Type="http://schemas.openxmlformats.org/officeDocument/2006/relationships/image" Target="../media/image17.png"/><Relationship Id="rId15" Type="http://schemas.openxmlformats.org/officeDocument/2006/relationships/image" Target="../media/image2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28.png"/><Relationship Id="rId8" Type="http://schemas.openxmlformats.org/officeDocument/2006/relationships/image" Target="../media/image9.png"/><Relationship Id="rId9" Type="http://schemas.openxmlformats.org/officeDocument/2006/relationships/image" Target="../media/image26.png"/><Relationship Id="rId10" Type="http://schemas.openxmlformats.org/officeDocument/2006/relationships/image" Target="../media/image19.png"/><Relationship Id="rId11" Type="http://schemas.openxmlformats.org/officeDocument/2006/relationships/image" Target="../media/image24.png"/><Relationship Id="rId12" Type="http://schemas.openxmlformats.org/officeDocument/2006/relationships/image" Target="../media/image27.png"/><Relationship Id="rId13" Type="http://schemas.openxmlformats.org/officeDocument/2006/relationships/image" Target="../media/image11.png"/><Relationship Id="rId14" Type="http://schemas.openxmlformats.org/officeDocument/2006/relationships/image" Target="../media/image29.png"/><Relationship Id="rId15" Type="http://schemas.openxmlformats.org/officeDocument/2006/relationships/image" Target="../media/image22.png"/><Relationship Id="rId16" Type="http://schemas.openxmlformats.org/officeDocument/2006/relationships/image" Target="../media/image1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8.png"/><Relationship Id="rId8" Type="http://schemas.openxmlformats.org/officeDocument/2006/relationships/image" Target="../media/image23.png"/><Relationship Id="rId9" Type="http://schemas.openxmlformats.org/officeDocument/2006/relationships/image" Target="../media/image14.png"/><Relationship Id="rId10" Type="http://schemas.openxmlformats.org/officeDocument/2006/relationships/image" Target="../media/image26.png"/><Relationship Id="rId11" Type="http://schemas.openxmlformats.org/officeDocument/2006/relationships/image" Target="../media/image30.png"/><Relationship Id="rId12" Type="http://schemas.openxmlformats.org/officeDocument/2006/relationships/image" Target="../media/image4.png"/><Relationship Id="rId13" Type="http://schemas.openxmlformats.org/officeDocument/2006/relationships/image" Target="../media/image27.png"/><Relationship Id="rId14" Type="http://schemas.openxmlformats.org/officeDocument/2006/relationships/image" Target="../media/image5.png"/><Relationship Id="rId15" Type="http://schemas.openxmlformats.org/officeDocument/2006/relationships/image" Target="../media/image11.png"/><Relationship Id="rId16" Type="http://schemas.openxmlformats.org/officeDocument/2006/relationships/image" Target="../media/image6.png"/><Relationship Id="rId17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6.png"/><Relationship Id="rId6" Type="http://schemas.openxmlformats.org/officeDocument/2006/relationships/image" Target="../media/image22.png"/><Relationship Id="rId7" Type="http://schemas.openxmlformats.org/officeDocument/2006/relationships/image" Target="../media/image28.png"/><Relationship Id="rId8" Type="http://schemas.openxmlformats.org/officeDocument/2006/relationships/image" Target="../media/image18.png"/><Relationship Id="rId9" Type="http://schemas.openxmlformats.org/officeDocument/2006/relationships/image" Target="../media/image9.png"/><Relationship Id="rId10" Type="http://schemas.openxmlformats.org/officeDocument/2006/relationships/image" Target="../media/image14.png"/><Relationship Id="rId11" Type="http://schemas.openxmlformats.org/officeDocument/2006/relationships/image" Target="../media/image27.png"/><Relationship Id="rId12" Type="http://schemas.openxmlformats.org/officeDocument/2006/relationships/image" Target="../media/image29.png"/><Relationship Id="rId13" Type="http://schemas.openxmlformats.org/officeDocument/2006/relationships/image" Target="../media/image6.png"/><Relationship Id="rId14" Type="http://schemas.openxmlformats.org/officeDocument/2006/relationships/image" Target="../media/image23.png"/><Relationship Id="rId15" Type="http://schemas.openxmlformats.org/officeDocument/2006/relationships/image" Target="../media/image2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Relationship Id="rId4" Type="http://schemas.openxmlformats.org/officeDocument/2006/relationships/image" Target="../media/image27.png"/><Relationship Id="rId5" Type="http://schemas.openxmlformats.org/officeDocument/2006/relationships/image" Target="../media/image20.png"/><Relationship Id="rId6" Type="http://schemas.openxmlformats.org/officeDocument/2006/relationships/image" Target="../media/image5.png"/><Relationship Id="rId7" Type="http://schemas.openxmlformats.org/officeDocument/2006/relationships/image" Target="../media/image15.png"/><Relationship Id="rId8" Type="http://schemas.openxmlformats.org/officeDocument/2006/relationships/image" Target="../media/image21.png"/><Relationship Id="rId9" Type="http://schemas.openxmlformats.org/officeDocument/2006/relationships/image" Target="../media/image18.png"/><Relationship Id="rId10" Type="http://schemas.openxmlformats.org/officeDocument/2006/relationships/image" Target="../media/image14.png"/><Relationship Id="rId11" Type="http://schemas.openxmlformats.org/officeDocument/2006/relationships/image" Target="../media/image10.png"/><Relationship Id="rId12" Type="http://schemas.openxmlformats.org/officeDocument/2006/relationships/image" Target="../media/image24.png"/><Relationship Id="rId13" Type="http://schemas.openxmlformats.org/officeDocument/2006/relationships/image" Target="../media/image29.png"/><Relationship Id="rId14" Type="http://schemas.openxmlformats.org/officeDocument/2006/relationships/image" Target="../media/image12.png"/><Relationship Id="rId15" Type="http://schemas.openxmlformats.org/officeDocument/2006/relationships/image" Target="../media/image9.png"/><Relationship Id="rId16" Type="http://schemas.openxmlformats.org/officeDocument/2006/relationships/image" Target="../media/image23.png"/><Relationship Id="rId17" Type="http://schemas.openxmlformats.org/officeDocument/2006/relationships/image" Target="../media/image1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21.png"/><Relationship Id="rId5" Type="http://schemas.openxmlformats.org/officeDocument/2006/relationships/image" Target="../media/image29.png"/><Relationship Id="rId6" Type="http://schemas.openxmlformats.org/officeDocument/2006/relationships/image" Target="../media/image22.png"/><Relationship Id="rId7" Type="http://schemas.openxmlformats.org/officeDocument/2006/relationships/image" Target="../media/image6.png"/><Relationship Id="rId8" Type="http://schemas.openxmlformats.org/officeDocument/2006/relationships/image" Target="../media/image12.png"/><Relationship Id="rId9" Type="http://schemas.openxmlformats.org/officeDocument/2006/relationships/image" Target="../media/image28.png"/><Relationship Id="rId10" Type="http://schemas.openxmlformats.org/officeDocument/2006/relationships/image" Target="../media/image18.png"/><Relationship Id="rId11" Type="http://schemas.openxmlformats.org/officeDocument/2006/relationships/image" Target="../media/image27.png"/><Relationship Id="rId12" Type="http://schemas.openxmlformats.org/officeDocument/2006/relationships/image" Target="../media/image11.png"/><Relationship Id="rId13" Type="http://schemas.openxmlformats.org/officeDocument/2006/relationships/image" Target="../media/image13.png"/><Relationship Id="rId14" Type="http://schemas.openxmlformats.org/officeDocument/2006/relationships/image" Target="../media/image23.png"/><Relationship Id="rId15" Type="http://schemas.openxmlformats.org/officeDocument/2006/relationships/image" Target="../media/image14.png"/><Relationship Id="rId16" Type="http://schemas.openxmlformats.org/officeDocument/2006/relationships/image" Target="../media/image1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21.png"/><Relationship Id="rId7" Type="http://schemas.openxmlformats.org/officeDocument/2006/relationships/image" Target="../media/image29.png"/><Relationship Id="rId8" Type="http://schemas.openxmlformats.org/officeDocument/2006/relationships/image" Target="../media/image7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.png"/><Relationship Id="rId12" Type="http://schemas.openxmlformats.org/officeDocument/2006/relationships/image" Target="../media/image3.png"/><Relationship Id="rId13" Type="http://schemas.openxmlformats.org/officeDocument/2006/relationships/image" Target="../media/image5.png"/><Relationship Id="rId14" Type="http://schemas.openxmlformats.org/officeDocument/2006/relationships/image" Target="../media/image16.png"/><Relationship Id="rId15" Type="http://schemas.openxmlformats.org/officeDocument/2006/relationships/image" Target="../media/image22.png"/><Relationship Id="rId16" Type="http://schemas.openxmlformats.org/officeDocument/2006/relationships/image" Target="../media/image8.png"/><Relationship Id="rId17" Type="http://schemas.openxmlformats.org/officeDocument/2006/relationships/image" Target="../media/image28.png"/><Relationship Id="rId18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0.png"/><Relationship Id="rId5" Type="http://schemas.openxmlformats.org/officeDocument/2006/relationships/image" Target="../media/image3.png"/><Relationship Id="rId6" Type="http://schemas.openxmlformats.org/officeDocument/2006/relationships/image" Target="../media/image27.png"/><Relationship Id="rId7" Type="http://schemas.openxmlformats.org/officeDocument/2006/relationships/image" Target="../media/image16.png"/><Relationship Id="rId8" Type="http://schemas.openxmlformats.org/officeDocument/2006/relationships/image" Target="../media/image6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4.png"/><Relationship Id="rId13" Type="http://schemas.openxmlformats.org/officeDocument/2006/relationships/image" Target="../media/image20.png"/><Relationship Id="rId14" Type="http://schemas.openxmlformats.org/officeDocument/2006/relationships/image" Target="../media/image11.png"/><Relationship Id="rId15" Type="http://schemas.openxmlformats.org/officeDocument/2006/relationships/image" Target="../media/image28.png"/><Relationship Id="rId16" Type="http://schemas.openxmlformats.org/officeDocument/2006/relationships/image" Target="../media/image18.png"/><Relationship Id="rId17" Type="http://schemas.openxmlformats.org/officeDocument/2006/relationships/image" Target="../media/image13.png"/><Relationship Id="rId18" Type="http://schemas.openxmlformats.org/officeDocument/2006/relationships/image" Target="../media/image2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21.png"/><Relationship Id="rId7" Type="http://schemas.openxmlformats.org/officeDocument/2006/relationships/image" Target="../media/image6.png"/><Relationship Id="rId8" Type="http://schemas.openxmlformats.org/officeDocument/2006/relationships/image" Target="../media/image18.png"/><Relationship Id="rId9" Type="http://schemas.openxmlformats.org/officeDocument/2006/relationships/image" Target="../media/image13.png"/><Relationship Id="rId10" Type="http://schemas.openxmlformats.org/officeDocument/2006/relationships/image" Target="../media/image19.png"/><Relationship Id="rId11" Type="http://schemas.openxmlformats.org/officeDocument/2006/relationships/image" Target="../media/image15.png"/><Relationship Id="rId12" Type="http://schemas.openxmlformats.org/officeDocument/2006/relationships/image" Target="../media/image17.png"/><Relationship Id="rId13" Type="http://schemas.openxmlformats.org/officeDocument/2006/relationships/image" Target="../media/image28.png"/><Relationship Id="rId14" Type="http://schemas.openxmlformats.org/officeDocument/2006/relationships/image" Target="../media/image2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30.png"/><Relationship Id="rId6" Type="http://schemas.openxmlformats.org/officeDocument/2006/relationships/image" Target="../media/image24.png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image" Target="../media/image27.png"/><Relationship Id="rId10" Type="http://schemas.openxmlformats.org/officeDocument/2006/relationships/image" Target="../media/image20.png"/><Relationship Id="rId11" Type="http://schemas.openxmlformats.org/officeDocument/2006/relationships/image" Target="../media/image5.png"/><Relationship Id="rId12" Type="http://schemas.openxmlformats.org/officeDocument/2006/relationships/image" Target="../media/image11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21.png"/><Relationship Id="rId16" Type="http://schemas.openxmlformats.org/officeDocument/2006/relationships/image" Target="../media/image29.png"/><Relationship Id="rId17" Type="http://schemas.openxmlformats.org/officeDocument/2006/relationships/image" Target="../media/image22.png"/><Relationship Id="rId18" Type="http://schemas.openxmlformats.org/officeDocument/2006/relationships/image" Target="../media/image6.png"/><Relationship Id="rId19" Type="http://schemas.openxmlformats.org/officeDocument/2006/relationships/image" Target="../media/image12.png"/><Relationship Id="rId20" Type="http://schemas.openxmlformats.org/officeDocument/2006/relationships/image" Target="../media/image7.png"/><Relationship Id="rId21" Type="http://schemas.openxmlformats.org/officeDocument/2006/relationships/image" Target="../media/image17.png"/><Relationship Id="rId22" Type="http://schemas.openxmlformats.org/officeDocument/2006/relationships/image" Target="../media/image8.png"/><Relationship Id="rId23" Type="http://schemas.openxmlformats.org/officeDocument/2006/relationships/image" Target="../media/image28.png"/><Relationship Id="rId24" Type="http://schemas.openxmlformats.org/officeDocument/2006/relationships/image" Target="../media/image18.png"/><Relationship Id="rId25" Type="http://schemas.openxmlformats.org/officeDocument/2006/relationships/image" Target="../media/image9.png"/><Relationship Id="rId26" Type="http://schemas.openxmlformats.org/officeDocument/2006/relationships/image" Target="../media/image13.png"/><Relationship Id="rId27" Type="http://schemas.openxmlformats.org/officeDocument/2006/relationships/image" Target="../media/image23.png"/><Relationship Id="rId28" Type="http://schemas.openxmlformats.org/officeDocument/2006/relationships/image" Target="../media/image25.png"/><Relationship Id="rId29" Type="http://schemas.openxmlformats.org/officeDocument/2006/relationships/image" Target="../media/image14.png"/><Relationship Id="rId30" Type="http://schemas.openxmlformats.org/officeDocument/2006/relationships/image" Target="../media/image26.png"/><Relationship Id="rId3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Bingo del menjar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30 cartrons únics amb imatges i paraula</a:t>
            </a:r>
          </a:p>
        </p:txBody>
      </p:sp>
      <p:pic>
        <p:nvPicPr>
          <p:cNvPr id="5" name="Picture 4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3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35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cartrons diferents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Fitxes per cantar les paraules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 cartrons per pàgina A4 per retallar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5803D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Tot el grup-classe (3-8 anys). 30 cartrons tots diferents.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Consolidar el vocabulari del menjar escoltat.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Atenció i escolta activa.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Normes de joc i torns.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Canta les fitxes mostrant la imatge. Marca amb fitxes o mongetes.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Nivell mitjà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Canta només la paraula. Fila i després cartró sencer.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Nivell avançat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Els infants canten. O juga amb pistes: 'és una fruita groga...'.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 (2 cartrons per pàgina), retalla i lamina. Reutilitzable tot el curs.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préssec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ad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pebrot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a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c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formatge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5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5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ad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pebrot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7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raïm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gelat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raïm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5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ad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pebrot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5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préssec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6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gelat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maduixa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5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6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7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7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c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formatge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maduixa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5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gelat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raïm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gelat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raïm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préssec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c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formatge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7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raïm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7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5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maduixa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préssec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b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5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f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19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préssec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7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maduixa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maduixa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raïm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6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7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6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5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6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5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6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6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7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maduixa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raïm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ad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pebrot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c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formatge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5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c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formatge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5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maduixa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6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préssec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5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5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b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29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del menjar · cartró 30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6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c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formatge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gelat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15803D"/>
                </a:solidFill>
                <a:latin typeface="Fredoka"/>
              </a:rPr>
              <a:t>Fitxes per cantar</a:t>
            </a:r>
          </a:p>
        </p:txBody>
      </p:sp>
      <p:sp>
        <p:nvSpPr>
          <p:cNvPr id="3" name="Rectangle 2"/>
          <p:cNvSpPr/>
          <p:nvPr/>
        </p:nvSpPr>
        <p:spPr>
          <a:xfrm>
            <a:off x="396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00" y="1479600"/>
            <a:ext cx="432000" cy="43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poma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9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00" y="1479600"/>
            <a:ext cx="432000" cy="43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7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plàtan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500" y="1479600"/>
            <a:ext cx="432000" cy="43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00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taronja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25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500" y="1479600"/>
            <a:ext cx="432000" cy="43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43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maduixa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68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3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8500" y="1479600"/>
            <a:ext cx="432000" cy="43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86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raïm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11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34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500" y="1479600"/>
            <a:ext cx="432000" cy="43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29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síndria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35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00" y="3376800"/>
            <a:ext cx="432000" cy="43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4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préssec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39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34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9500" y="3376800"/>
            <a:ext cx="432000" cy="43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57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llimona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82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35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2500" y="3376800"/>
            <a:ext cx="432000" cy="43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700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les cireres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25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34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5500" y="3376800"/>
            <a:ext cx="432000" cy="43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43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pinya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968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8500" y="3376800"/>
            <a:ext cx="432000" cy="43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986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pera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11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1500" y="3376800"/>
            <a:ext cx="432000" cy="43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129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mango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96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5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6500" y="5274000"/>
            <a:ext cx="432000" cy="43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14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kiwi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39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5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49500" y="5274000"/>
            <a:ext cx="432000" cy="43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557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pastanaga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682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2500" y="5274000"/>
            <a:ext cx="432000" cy="4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700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tomàquet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25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4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35500" y="5274000"/>
            <a:ext cx="432000" cy="43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43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patata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68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8500" y="5274000"/>
            <a:ext cx="432000" cy="432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86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bròquil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11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c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1500" y="5274000"/>
            <a:ext cx="432000" cy="432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129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l'enciam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6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ad1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6500" y="7171200"/>
            <a:ext cx="432000" cy="432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14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pebrot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539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c0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49500" y="7171200"/>
            <a:ext cx="432000" cy="432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557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formatge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682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4" name="Picture 63" descr="1f35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2500" y="7171200"/>
            <a:ext cx="432000" cy="432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700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pa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25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7" name="Picture 66" descr="1f95a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35500" y="7171200"/>
            <a:ext cx="432000" cy="4320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3843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l'ou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968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1f95b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78500" y="7171200"/>
            <a:ext cx="432000" cy="432000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4986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llet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11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3" name="Picture 72" descr="1f36f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1500" y="7171200"/>
            <a:ext cx="432000" cy="4320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6129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mel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96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6" name="Picture 75" descr="1f36a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06500" y="9068400"/>
            <a:ext cx="432000" cy="43200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414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galeta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539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9" name="Picture 78" descr="1f370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49500" y="9068400"/>
            <a:ext cx="432000" cy="43200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557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pastís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82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2" name="Picture 81" descr="1f368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92500" y="9068400"/>
            <a:ext cx="432000" cy="4320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00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gelat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825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5" name="Picture 84" descr="1f35a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35500" y="9068400"/>
            <a:ext cx="432000" cy="4320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843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l'arròs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968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8" name="Picture 87" descr="1f35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278500" y="9068400"/>
            <a:ext cx="432000" cy="432000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986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pasta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111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1" name="Picture 90" descr="1f355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21500" y="9068400"/>
            <a:ext cx="432000" cy="432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129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pizza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