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6.png"/><Relationship Id="rId6" Type="http://schemas.openxmlformats.org/officeDocument/2006/relationships/image" Target="../media/image17.png"/><Relationship Id="rId7" Type="http://schemas.openxmlformats.org/officeDocument/2006/relationships/image" Target="../media/image8.png"/><Relationship Id="rId8" Type="http://schemas.openxmlformats.org/officeDocument/2006/relationships/image" Target="../media/image18.png"/><Relationship Id="rId9" Type="http://schemas.openxmlformats.org/officeDocument/2006/relationships/image" Target="../media/image14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5.png"/><Relationship Id="rId13" Type="http://schemas.openxmlformats.org/officeDocument/2006/relationships/image" Target="../media/image11.png"/><Relationship Id="rId14" Type="http://schemas.openxmlformats.org/officeDocument/2006/relationships/image" Target="../media/image21.png"/><Relationship Id="rId15" Type="http://schemas.openxmlformats.org/officeDocument/2006/relationships/image" Target="../media/image22.png"/><Relationship Id="rId16" Type="http://schemas.openxmlformats.org/officeDocument/2006/relationships/image" Target="../media/image7.png"/><Relationship Id="rId17" Type="http://schemas.openxmlformats.org/officeDocument/2006/relationships/image" Target="../media/image2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2.png"/><Relationship Id="rId4" Type="http://schemas.openxmlformats.org/officeDocument/2006/relationships/image" Target="../media/image24.png"/><Relationship Id="rId5" Type="http://schemas.openxmlformats.org/officeDocument/2006/relationships/image" Target="../media/image5.png"/><Relationship Id="rId6" Type="http://schemas.openxmlformats.org/officeDocument/2006/relationships/image" Target="../media/image21.png"/><Relationship Id="rId7" Type="http://schemas.openxmlformats.org/officeDocument/2006/relationships/image" Target="../media/image6.png"/><Relationship Id="rId8" Type="http://schemas.openxmlformats.org/officeDocument/2006/relationships/image" Target="../media/image25.png"/><Relationship Id="rId9" Type="http://schemas.openxmlformats.org/officeDocument/2006/relationships/image" Target="../media/image14.png"/><Relationship Id="rId10" Type="http://schemas.openxmlformats.org/officeDocument/2006/relationships/image" Target="../media/image26.png"/><Relationship Id="rId11" Type="http://schemas.openxmlformats.org/officeDocument/2006/relationships/image" Target="../media/image3.png"/><Relationship Id="rId12" Type="http://schemas.openxmlformats.org/officeDocument/2006/relationships/image" Target="../media/image27.png"/><Relationship Id="rId13" Type="http://schemas.openxmlformats.org/officeDocument/2006/relationships/image" Target="../media/image20.png"/><Relationship Id="rId14" Type="http://schemas.openxmlformats.org/officeDocument/2006/relationships/image" Target="../media/image15.png"/><Relationship Id="rId15" Type="http://schemas.openxmlformats.org/officeDocument/2006/relationships/image" Target="../media/image7.png"/><Relationship Id="rId16" Type="http://schemas.openxmlformats.org/officeDocument/2006/relationships/image" Target="../media/image2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16.png"/><Relationship Id="rId7" Type="http://schemas.openxmlformats.org/officeDocument/2006/relationships/image" Target="../media/image29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25.png"/><Relationship Id="rId11" Type="http://schemas.openxmlformats.org/officeDocument/2006/relationships/image" Target="../media/image2.png"/><Relationship Id="rId12" Type="http://schemas.openxmlformats.org/officeDocument/2006/relationships/image" Target="../media/image30.png"/><Relationship Id="rId13" Type="http://schemas.openxmlformats.org/officeDocument/2006/relationships/image" Target="../media/image22.png"/><Relationship Id="rId14" Type="http://schemas.openxmlformats.org/officeDocument/2006/relationships/image" Target="../media/image8.png"/><Relationship Id="rId15" Type="http://schemas.openxmlformats.org/officeDocument/2006/relationships/image" Target="../media/image23.png"/><Relationship Id="rId16" Type="http://schemas.openxmlformats.org/officeDocument/2006/relationships/image" Target="../media/image2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7.png"/><Relationship Id="rId5" Type="http://schemas.openxmlformats.org/officeDocument/2006/relationships/image" Target="../media/image15.png"/><Relationship Id="rId6" Type="http://schemas.openxmlformats.org/officeDocument/2006/relationships/image" Target="../media/image22.png"/><Relationship Id="rId7" Type="http://schemas.openxmlformats.org/officeDocument/2006/relationships/image" Target="../media/image28.png"/><Relationship Id="rId8" Type="http://schemas.openxmlformats.org/officeDocument/2006/relationships/image" Target="../media/image18.png"/><Relationship Id="rId9" Type="http://schemas.openxmlformats.org/officeDocument/2006/relationships/image" Target="../media/image9.png"/><Relationship Id="rId10" Type="http://schemas.openxmlformats.org/officeDocument/2006/relationships/image" Target="../media/image23.png"/><Relationship Id="rId11" Type="http://schemas.openxmlformats.org/officeDocument/2006/relationships/image" Target="../media/image10.png"/><Relationship Id="rId12" Type="http://schemas.openxmlformats.org/officeDocument/2006/relationships/image" Target="../media/image2.png"/><Relationship Id="rId13" Type="http://schemas.openxmlformats.org/officeDocument/2006/relationships/image" Target="../media/image5.png"/><Relationship Id="rId14" Type="http://schemas.openxmlformats.org/officeDocument/2006/relationships/image" Target="../media/image21.png"/><Relationship Id="rId15" Type="http://schemas.openxmlformats.org/officeDocument/2006/relationships/image" Target="../media/image6.png"/><Relationship Id="rId16" Type="http://schemas.openxmlformats.org/officeDocument/2006/relationships/image" Target="../media/image2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9.png"/><Relationship Id="rId7" Type="http://schemas.openxmlformats.org/officeDocument/2006/relationships/image" Target="../media/image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9.png"/><Relationship Id="rId11" Type="http://schemas.openxmlformats.org/officeDocument/2006/relationships/image" Target="../media/image30.png"/><Relationship Id="rId12" Type="http://schemas.openxmlformats.org/officeDocument/2006/relationships/image" Target="../media/image27.png"/><Relationship Id="rId13" Type="http://schemas.openxmlformats.org/officeDocument/2006/relationships/image" Target="../media/image5.png"/><Relationship Id="rId14" Type="http://schemas.openxmlformats.org/officeDocument/2006/relationships/image" Target="../media/image12.png"/><Relationship Id="rId15" Type="http://schemas.openxmlformats.org/officeDocument/2006/relationships/image" Target="../media/image8.png"/><Relationship Id="rId16" Type="http://schemas.openxmlformats.org/officeDocument/2006/relationships/image" Target="../media/image28.png"/><Relationship Id="rId17" Type="http://schemas.openxmlformats.org/officeDocument/2006/relationships/image" Target="../media/image2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1.png"/><Relationship Id="rId4" Type="http://schemas.openxmlformats.org/officeDocument/2006/relationships/image" Target="../media/image29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28.png"/><Relationship Id="rId8" Type="http://schemas.openxmlformats.org/officeDocument/2006/relationships/image" Target="../media/image13.png"/><Relationship Id="rId9" Type="http://schemas.openxmlformats.org/officeDocument/2006/relationships/image" Target="../media/image25.png"/><Relationship Id="rId10" Type="http://schemas.openxmlformats.org/officeDocument/2006/relationships/image" Target="../media/image19.png"/><Relationship Id="rId11" Type="http://schemas.openxmlformats.org/officeDocument/2006/relationships/image" Target="../media/image4.png"/><Relationship Id="rId12" Type="http://schemas.openxmlformats.org/officeDocument/2006/relationships/image" Target="../media/image20.png"/><Relationship Id="rId13" Type="http://schemas.openxmlformats.org/officeDocument/2006/relationships/image" Target="../media/image5.png"/><Relationship Id="rId14" Type="http://schemas.openxmlformats.org/officeDocument/2006/relationships/image" Target="../media/image17.png"/><Relationship Id="rId15" Type="http://schemas.openxmlformats.org/officeDocument/2006/relationships/image" Target="../media/image2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7" Type="http://schemas.openxmlformats.org/officeDocument/2006/relationships/image" Target="../media/image28.png"/><Relationship Id="rId8" Type="http://schemas.openxmlformats.org/officeDocument/2006/relationships/image" Target="../media/image9.png"/><Relationship Id="rId9" Type="http://schemas.openxmlformats.org/officeDocument/2006/relationships/image" Target="../media/image26.png"/><Relationship Id="rId10" Type="http://schemas.openxmlformats.org/officeDocument/2006/relationships/image" Target="../media/image19.png"/><Relationship Id="rId11" Type="http://schemas.openxmlformats.org/officeDocument/2006/relationships/image" Target="../media/image24.png"/><Relationship Id="rId12" Type="http://schemas.openxmlformats.org/officeDocument/2006/relationships/image" Target="../media/image27.png"/><Relationship Id="rId13" Type="http://schemas.openxmlformats.org/officeDocument/2006/relationships/image" Target="../media/image11.png"/><Relationship Id="rId14" Type="http://schemas.openxmlformats.org/officeDocument/2006/relationships/image" Target="../media/image29.png"/><Relationship Id="rId15" Type="http://schemas.openxmlformats.org/officeDocument/2006/relationships/image" Target="../media/image22.png"/><Relationship Id="rId16" Type="http://schemas.openxmlformats.org/officeDocument/2006/relationships/image" Target="../media/image1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18.png"/><Relationship Id="rId8" Type="http://schemas.openxmlformats.org/officeDocument/2006/relationships/image" Target="../media/image23.png"/><Relationship Id="rId9" Type="http://schemas.openxmlformats.org/officeDocument/2006/relationships/image" Target="../media/image14.png"/><Relationship Id="rId10" Type="http://schemas.openxmlformats.org/officeDocument/2006/relationships/image" Target="../media/image26.png"/><Relationship Id="rId11" Type="http://schemas.openxmlformats.org/officeDocument/2006/relationships/image" Target="../media/image30.png"/><Relationship Id="rId12" Type="http://schemas.openxmlformats.org/officeDocument/2006/relationships/image" Target="../media/image4.png"/><Relationship Id="rId13" Type="http://schemas.openxmlformats.org/officeDocument/2006/relationships/image" Target="../media/image27.png"/><Relationship Id="rId14" Type="http://schemas.openxmlformats.org/officeDocument/2006/relationships/image" Target="../media/image5.png"/><Relationship Id="rId15" Type="http://schemas.openxmlformats.org/officeDocument/2006/relationships/image" Target="../media/image11.png"/><Relationship Id="rId16" Type="http://schemas.openxmlformats.org/officeDocument/2006/relationships/image" Target="../media/image6.png"/><Relationship Id="rId17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16.png"/><Relationship Id="rId6" Type="http://schemas.openxmlformats.org/officeDocument/2006/relationships/image" Target="../media/image22.png"/><Relationship Id="rId7" Type="http://schemas.openxmlformats.org/officeDocument/2006/relationships/image" Target="../media/image28.png"/><Relationship Id="rId8" Type="http://schemas.openxmlformats.org/officeDocument/2006/relationships/image" Target="../media/image18.png"/><Relationship Id="rId9" Type="http://schemas.openxmlformats.org/officeDocument/2006/relationships/image" Target="../media/image9.png"/><Relationship Id="rId10" Type="http://schemas.openxmlformats.org/officeDocument/2006/relationships/image" Target="../media/image14.png"/><Relationship Id="rId11" Type="http://schemas.openxmlformats.org/officeDocument/2006/relationships/image" Target="../media/image27.png"/><Relationship Id="rId12" Type="http://schemas.openxmlformats.org/officeDocument/2006/relationships/image" Target="../media/image29.png"/><Relationship Id="rId13" Type="http://schemas.openxmlformats.org/officeDocument/2006/relationships/image" Target="../media/image6.png"/><Relationship Id="rId14" Type="http://schemas.openxmlformats.org/officeDocument/2006/relationships/image" Target="../media/image23.png"/><Relationship Id="rId15" Type="http://schemas.openxmlformats.org/officeDocument/2006/relationships/image" Target="../media/image2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0.png"/><Relationship Id="rId4" Type="http://schemas.openxmlformats.org/officeDocument/2006/relationships/image" Target="../media/image27.png"/><Relationship Id="rId5" Type="http://schemas.openxmlformats.org/officeDocument/2006/relationships/image" Target="../media/image20.png"/><Relationship Id="rId6" Type="http://schemas.openxmlformats.org/officeDocument/2006/relationships/image" Target="../media/image5.png"/><Relationship Id="rId7" Type="http://schemas.openxmlformats.org/officeDocument/2006/relationships/image" Target="../media/image15.png"/><Relationship Id="rId8" Type="http://schemas.openxmlformats.org/officeDocument/2006/relationships/image" Target="../media/image21.png"/><Relationship Id="rId9" Type="http://schemas.openxmlformats.org/officeDocument/2006/relationships/image" Target="../media/image18.png"/><Relationship Id="rId10" Type="http://schemas.openxmlformats.org/officeDocument/2006/relationships/image" Target="../media/image14.png"/><Relationship Id="rId11" Type="http://schemas.openxmlformats.org/officeDocument/2006/relationships/image" Target="../media/image10.png"/><Relationship Id="rId12" Type="http://schemas.openxmlformats.org/officeDocument/2006/relationships/image" Target="../media/image24.png"/><Relationship Id="rId13" Type="http://schemas.openxmlformats.org/officeDocument/2006/relationships/image" Target="../media/image29.png"/><Relationship Id="rId14" Type="http://schemas.openxmlformats.org/officeDocument/2006/relationships/image" Target="../media/image12.png"/><Relationship Id="rId15" Type="http://schemas.openxmlformats.org/officeDocument/2006/relationships/image" Target="../media/image9.png"/><Relationship Id="rId16" Type="http://schemas.openxmlformats.org/officeDocument/2006/relationships/image" Target="../media/image23.png"/><Relationship Id="rId17" Type="http://schemas.openxmlformats.org/officeDocument/2006/relationships/image" Target="../media/image1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21.png"/><Relationship Id="rId5" Type="http://schemas.openxmlformats.org/officeDocument/2006/relationships/image" Target="../media/image29.png"/><Relationship Id="rId6" Type="http://schemas.openxmlformats.org/officeDocument/2006/relationships/image" Target="../media/image22.png"/><Relationship Id="rId7" Type="http://schemas.openxmlformats.org/officeDocument/2006/relationships/image" Target="../media/image6.png"/><Relationship Id="rId8" Type="http://schemas.openxmlformats.org/officeDocument/2006/relationships/image" Target="../media/image12.png"/><Relationship Id="rId9" Type="http://schemas.openxmlformats.org/officeDocument/2006/relationships/image" Target="../media/image28.png"/><Relationship Id="rId10" Type="http://schemas.openxmlformats.org/officeDocument/2006/relationships/image" Target="../media/image18.png"/><Relationship Id="rId11" Type="http://schemas.openxmlformats.org/officeDocument/2006/relationships/image" Target="../media/image27.png"/><Relationship Id="rId12" Type="http://schemas.openxmlformats.org/officeDocument/2006/relationships/image" Target="../media/image11.png"/><Relationship Id="rId13" Type="http://schemas.openxmlformats.org/officeDocument/2006/relationships/image" Target="../media/image13.png"/><Relationship Id="rId14" Type="http://schemas.openxmlformats.org/officeDocument/2006/relationships/image" Target="../media/image23.png"/><Relationship Id="rId15" Type="http://schemas.openxmlformats.org/officeDocument/2006/relationships/image" Target="../media/image14.png"/><Relationship Id="rId16" Type="http://schemas.openxmlformats.org/officeDocument/2006/relationships/image" Target="../media/image1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24.png"/><Relationship Id="rId4" Type="http://schemas.openxmlformats.org/officeDocument/2006/relationships/image" Target="../media/image20.png"/><Relationship Id="rId5" Type="http://schemas.openxmlformats.org/officeDocument/2006/relationships/image" Target="../media/image15.png"/><Relationship Id="rId6" Type="http://schemas.openxmlformats.org/officeDocument/2006/relationships/image" Target="../media/image21.png"/><Relationship Id="rId7" Type="http://schemas.openxmlformats.org/officeDocument/2006/relationships/image" Target="../media/image29.png"/><Relationship Id="rId8" Type="http://schemas.openxmlformats.org/officeDocument/2006/relationships/image" Target="../media/image7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.png"/><Relationship Id="rId12" Type="http://schemas.openxmlformats.org/officeDocument/2006/relationships/image" Target="../media/image3.png"/><Relationship Id="rId13" Type="http://schemas.openxmlformats.org/officeDocument/2006/relationships/image" Target="../media/image5.png"/><Relationship Id="rId14" Type="http://schemas.openxmlformats.org/officeDocument/2006/relationships/image" Target="../media/image16.png"/><Relationship Id="rId15" Type="http://schemas.openxmlformats.org/officeDocument/2006/relationships/image" Target="../media/image22.png"/><Relationship Id="rId16" Type="http://schemas.openxmlformats.org/officeDocument/2006/relationships/image" Target="../media/image8.png"/><Relationship Id="rId17" Type="http://schemas.openxmlformats.org/officeDocument/2006/relationships/image" Target="../media/image28.png"/><Relationship Id="rId18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0.png"/><Relationship Id="rId5" Type="http://schemas.openxmlformats.org/officeDocument/2006/relationships/image" Target="../media/image3.png"/><Relationship Id="rId6" Type="http://schemas.openxmlformats.org/officeDocument/2006/relationships/image" Target="../media/image27.png"/><Relationship Id="rId7" Type="http://schemas.openxmlformats.org/officeDocument/2006/relationships/image" Target="../media/image16.png"/><Relationship Id="rId8" Type="http://schemas.openxmlformats.org/officeDocument/2006/relationships/image" Target="../media/image6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4.png"/><Relationship Id="rId13" Type="http://schemas.openxmlformats.org/officeDocument/2006/relationships/image" Target="../media/image20.png"/><Relationship Id="rId14" Type="http://schemas.openxmlformats.org/officeDocument/2006/relationships/image" Target="../media/image11.png"/><Relationship Id="rId15" Type="http://schemas.openxmlformats.org/officeDocument/2006/relationships/image" Target="../media/image28.png"/><Relationship Id="rId16" Type="http://schemas.openxmlformats.org/officeDocument/2006/relationships/image" Target="../media/image18.png"/><Relationship Id="rId17" Type="http://schemas.openxmlformats.org/officeDocument/2006/relationships/image" Target="../media/image13.png"/><Relationship Id="rId18" Type="http://schemas.openxmlformats.org/officeDocument/2006/relationships/image" Target="../media/image2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7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21.png"/><Relationship Id="rId7" Type="http://schemas.openxmlformats.org/officeDocument/2006/relationships/image" Target="../media/image6.png"/><Relationship Id="rId8" Type="http://schemas.openxmlformats.org/officeDocument/2006/relationships/image" Target="../media/image18.png"/><Relationship Id="rId9" Type="http://schemas.openxmlformats.org/officeDocument/2006/relationships/image" Target="../media/image13.png"/><Relationship Id="rId10" Type="http://schemas.openxmlformats.org/officeDocument/2006/relationships/image" Target="../media/image19.png"/><Relationship Id="rId11" Type="http://schemas.openxmlformats.org/officeDocument/2006/relationships/image" Target="../media/image15.png"/><Relationship Id="rId12" Type="http://schemas.openxmlformats.org/officeDocument/2006/relationships/image" Target="../media/image17.png"/><Relationship Id="rId13" Type="http://schemas.openxmlformats.org/officeDocument/2006/relationships/image" Target="../media/image28.png"/><Relationship Id="rId14" Type="http://schemas.openxmlformats.org/officeDocument/2006/relationships/image" Target="../media/image2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30.png"/><Relationship Id="rId6" Type="http://schemas.openxmlformats.org/officeDocument/2006/relationships/image" Target="../media/image24.png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9" Type="http://schemas.openxmlformats.org/officeDocument/2006/relationships/image" Target="../media/image27.png"/><Relationship Id="rId10" Type="http://schemas.openxmlformats.org/officeDocument/2006/relationships/image" Target="../media/image20.png"/><Relationship Id="rId11" Type="http://schemas.openxmlformats.org/officeDocument/2006/relationships/image" Target="../media/image5.png"/><Relationship Id="rId12" Type="http://schemas.openxmlformats.org/officeDocument/2006/relationships/image" Target="../media/image11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21.png"/><Relationship Id="rId16" Type="http://schemas.openxmlformats.org/officeDocument/2006/relationships/image" Target="../media/image29.png"/><Relationship Id="rId17" Type="http://schemas.openxmlformats.org/officeDocument/2006/relationships/image" Target="../media/image22.png"/><Relationship Id="rId18" Type="http://schemas.openxmlformats.org/officeDocument/2006/relationships/image" Target="../media/image6.png"/><Relationship Id="rId19" Type="http://schemas.openxmlformats.org/officeDocument/2006/relationships/image" Target="../media/image12.png"/><Relationship Id="rId20" Type="http://schemas.openxmlformats.org/officeDocument/2006/relationships/image" Target="../media/image7.png"/><Relationship Id="rId21" Type="http://schemas.openxmlformats.org/officeDocument/2006/relationships/image" Target="../media/image17.png"/><Relationship Id="rId22" Type="http://schemas.openxmlformats.org/officeDocument/2006/relationships/image" Target="../media/image8.png"/><Relationship Id="rId23" Type="http://schemas.openxmlformats.org/officeDocument/2006/relationships/image" Target="../media/image28.png"/><Relationship Id="rId24" Type="http://schemas.openxmlformats.org/officeDocument/2006/relationships/image" Target="../media/image18.png"/><Relationship Id="rId25" Type="http://schemas.openxmlformats.org/officeDocument/2006/relationships/image" Target="../media/image9.png"/><Relationship Id="rId26" Type="http://schemas.openxmlformats.org/officeDocument/2006/relationships/image" Target="../media/image13.png"/><Relationship Id="rId27" Type="http://schemas.openxmlformats.org/officeDocument/2006/relationships/image" Target="../media/image23.png"/><Relationship Id="rId28" Type="http://schemas.openxmlformats.org/officeDocument/2006/relationships/image" Target="../media/image25.png"/><Relationship Id="rId29" Type="http://schemas.openxmlformats.org/officeDocument/2006/relationships/image" Target="../media/image14.png"/><Relationship Id="rId30" Type="http://schemas.openxmlformats.org/officeDocument/2006/relationships/image" Target="../media/image26.png"/><Relationship Id="rId3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Food bingo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30 unique cards with picture and word</a:t>
            </a:r>
          </a:p>
        </p:txBody>
      </p:sp>
      <p:pic>
        <p:nvPicPr>
          <p:cNvPr id="5" name="Picture 4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34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35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Contents: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30 different cards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Calling cards for the words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2 cards per A4 page to cut 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Print on A4 and cut along the dotted lines. Recommended: laminate to reuse.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5803D"/>
                </a:solidFill>
                <a:latin typeface="Fredoka"/>
              </a:rPr>
              <a:t>Guide for teachers and families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WHO IT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The whole class (ages 3-8). 30 different cards.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Reinforce food vocabulary by listening.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Attention and active listening.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Game rules and taking turns.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ACTIVITIES WITH PROGRESSION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Starter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Call the cards while showing the picture. Mark with counters or beans.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Intermediate level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Call only the word. A row, then the full card.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Advanced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The children call. Or play with clues: 'it is a yellow fruit...'.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Print on A4 (2 cards per page), cut out and laminate. Reusable all year.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apple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orange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watermelon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peach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ad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pepper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bread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honey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banana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orange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35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bread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6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honey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a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biscuit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rice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watermelon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mango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kiwi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c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cheese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5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bread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rice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pizza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5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cherries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mango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potato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ad1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pepper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70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cake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banana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orange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grapes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4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6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ice cream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rice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pasta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banana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orange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grapes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watermelon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35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cherries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mango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ad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pepper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5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banana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peach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kiwi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tomato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6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biscuit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ice cream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banana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orange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strawberry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potato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35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bread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6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biscuit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7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cake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pasta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apple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watermelon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mango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potato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honey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7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cake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10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apple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banana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orange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watermelon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pasta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11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banana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watermelon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cherries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5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tomato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c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cheese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5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honey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12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banana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strawberry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watermelon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5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bread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5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68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ice cream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13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grapes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tomato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5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bread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6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biscuit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ice cream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pizza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14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grapes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peach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cherries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c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cheese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biscuit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7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cake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15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orange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watermelon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kiwi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6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6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honey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pasta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pizza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16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grapes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kiwi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tomato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potato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honey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a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rice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17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cherries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mango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kiwi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5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bread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7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cake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rice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pasta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18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5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strawberry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peach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b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5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6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5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bread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6f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honey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19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apple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orange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peach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5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kiwi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potato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honey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rice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20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apple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orange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tomato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7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cake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5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rice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pasta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21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apple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strawberry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cherries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mango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5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rice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22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banana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strawberry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grapes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4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tomato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6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honey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7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cake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23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6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mango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5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kiwi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4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tomato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potato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6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5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5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24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pear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6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mango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36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biscuit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7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cake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5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rice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25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5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strawberry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grapes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cherries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mango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4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tomato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ad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pepper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c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cheese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5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26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apple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9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watermelon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5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kiwi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4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potato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c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cheese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35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bread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5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a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rice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27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apple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orange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strawberry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4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watermelon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5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kiwi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6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bread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6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honey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28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banana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5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peach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4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5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cherries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35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b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a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biscuit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pasta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29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apple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4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9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6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biscuit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pizza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Food bingo · card 30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apple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34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3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pear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6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mango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c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cheese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5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5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36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ice cream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35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pizza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15803D"/>
                </a:solidFill>
                <a:latin typeface="Fredoka"/>
              </a:rPr>
              <a:t>Calling cards</a:t>
            </a:r>
          </a:p>
        </p:txBody>
      </p:sp>
      <p:sp>
        <p:nvSpPr>
          <p:cNvPr id="3" name="Rectangle 2"/>
          <p:cNvSpPr/>
          <p:nvPr/>
        </p:nvSpPr>
        <p:spPr>
          <a:xfrm>
            <a:off x="396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00" y="1479600"/>
            <a:ext cx="432000" cy="43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4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apple</a:t>
            </a:r>
          </a:p>
        </p:txBody>
      </p:sp>
      <p:sp>
        <p:nvSpPr>
          <p:cNvPr id="6" name="Rectangle 5"/>
          <p:cNvSpPr/>
          <p:nvPr/>
        </p:nvSpPr>
        <p:spPr>
          <a:xfrm>
            <a:off x="1539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1f3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500" y="1479600"/>
            <a:ext cx="432000" cy="43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7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banana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2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f3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500" y="1479600"/>
            <a:ext cx="432000" cy="43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00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orange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25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35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5500" y="1479600"/>
            <a:ext cx="432000" cy="43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43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strawberry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68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1f34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8500" y="1479600"/>
            <a:ext cx="432000" cy="43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86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grapes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11000" y="9360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34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1500" y="1479600"/>
            <a:ext cx="432000" cy="43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129000" y="24552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watermelon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35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00" y="3376800"/>
            <a:ext cx="432000" cy="43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4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peach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39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34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9500" y="3376800"/>
            <a:ext cx="432000" cy="43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557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lemon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82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35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2500" y="3376800"/>
            <a:ext cx="432000" cy="43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700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cherries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25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34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5500" y="3376800"/>
            <a:ext cx="432000" cy="43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43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pineapple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968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35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78500" y="3376800"/>
            <a:ext cx="432000" cy="43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986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pear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11000" y="28332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6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1500" y="3376800"/>
            <a:ext cx="432000" cy="43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129000" y="43524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mango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96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5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6500" y="5274000"/>
            <a:ext cx="432000" cy="43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14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kiwi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39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5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49500" y="5274000"/>
            <a:ext cx="432000" cy="432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557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carrot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682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34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92500" y="5274000"/>
            <a:ext cx="432000" cy="43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700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tomato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825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54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35500" y="5274000"/>
            <a:ext cx="432000" cy="432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843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potato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68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96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78500" y="5274000"/>
            <a:ext cx="432000" cy="432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86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broccoli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111000" y="47304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6c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1500" y="5274000"/>
            <a:ext cx="432000" cy="432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129000" y="62496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lettuce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96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ad1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6500" y="7171200"/>
            <a:ext cx="432000" cy="432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14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pepper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539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c0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49500" y="7171200"/>
            <a:ext cx="432000" cy="432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557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cheese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682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4" name="Picture 63" descr="1f35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92500" y="7171200"/>
            <a:ext cx="432000" cy="43200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2700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bread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825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7" name="Picture 66" descr="1f95a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35500" y="7171200"/>
            <a:ext cx="432000" cy="4320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3843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egg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968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0" name="Picture 69" descr="1f95b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78500" y="7171200"/>
            <a:ext cx="432000" cy="432000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4986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milk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11000" y="66276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3" name="Picture 72" descr="1f36f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21500" y="7171200"/>
            <a:ext cx="432000" cy="4320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6129000" y="81468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honey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96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6" name="Picture 75" descr="1f36a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06500" y="9068400"/>
            <a:ext cx="432000" cy="43200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414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biscuit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539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9" name="Picture 78" descr="1f370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49500" y="9068400"/>
            <a:ext cx="432000" cy="43200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557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cake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682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2" name="Picture 81" descr="1f368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992500" y="9068400"/>
            <a:ext cx="432000" cy="43200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00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ice cream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825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5" name="Picture 84" descr="1f35a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135500" y="9068400"/>
            <a:ext cx="432000" cy="4320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843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rice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968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8" name="Picture 87" descr="1f35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278500" y="9068400"/>
            <a:ext cx="432000" cy="432000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4986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pasta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111000" y="8524800"/>
            <a:ext cx="1053000" cy="18072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1" name="Picture 90" descr="1f355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421500" y="9068400"/>
            <a:ext cx="432000" cy="432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129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pizza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