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3.png"/><Relationship Id="rId6" Type="http://schemas.openxmlformats.org/officeDocument/2006/relationships/image" Target="../media/image4.png"/><Relationship Id="rId7" Type="http://schemas.openxmlformats.org/officeDocument/2006/relationships/image" Target="../media/image21.png"/><Relationship Id="rId8" Type="http://schemas.openxmlformats.org/officeDocument/2006/relationships/image" Target="../media/image7.png"/><Relationship Id="rId9" Type="http://schemas.openxmlformats.org/officeDocument/2006/relationships/image" Target="../media/image16.png"/><Relationship Id="rId10" Type="http://schemas.openxmlformats.org/officeDocument/2006/relationships/image" Target="../media/image24.png"/><Relationship Id="rId11" Type="http://schemas.openxmlformats.org/officeDocument/2006/relationships/image" Target="../media/image2.png"/><Relationship Id="rId12" Type="http://schemas.openxmlformats.org/officeDocument/2006/relationships/image" Target="../media/image17.png"/><Relationship Id="rId13" Type="http://schemas.openxmlformats.org/officeDocument/2006/relationships/image" Target="../media/image3.png"/><Relationship Id="rId14" Type="http://schemas.openxmlformats.org/officeDocument/2006/relationships/image" Target="../media/image5.png"/><Relationship Id="rId15" Type="http://schemas.openxmlformats.org/officeDocument/2006/relationships/image" Target="../media/image25.png"/><Relationship Id="rId16" Type="http://schemas.openxmlformats.org/officeDocument/2006/relationships/image" Target="../media/image6.png"/><Relationship Id="rId17" Type="http://schemas.openxmlformats.org/officeDocument/2006/relationships/image" Target="../media/image2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27.png"/><Relationship Id="rId6" Type="http://schemas.openxmlformats.org/officeDocument/2006/relationships/image" Target="../media/image13.png"/><Relationship Id="rId7" Type="http://schemas.openxmlformats.org/officeDocument/2006/relationships/image" Target="../media/image5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6.png"/><Relationship Id="rId11" Type="http://schemas.openxmlformats.org/officeDocument/2006/relationships/image" Target="../media/image20.png"/><Relationship Id="rId12" Type="http://schemas.openxmlformats.org/officeDocument/2006/relationships/image" Target="../media/image28.png"/><Relationship Id="rId13" Type="http://schemas.openxmlformats.org/officeDocument/2006/relationships/image" Target="../media/image17.png"/><Relationship Id="rId14" Type="http://schemas.openxmlformats.org/officeDocument/2006/relationships/image" Target="../media/image3.png"/><Relationship Id="rId15" Type="http://schemas.openxmlformats.org/officeDocument/2006/relationships/image" Target="../media/image29.png"/><Relationship Id="rId16" Type="http://schemas.openxmlformats.org/officeDocument/2006/relationships/image" Target="../media/image7.png"/><Relationship Id="rId17" Type="http://schemas.openxmlformats.org/officeDocument/2006/relationships/image" Target="../media/image30.png"/><Relationship Id="rId18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23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25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30.png"/><Relationship Id="rId10" Type="http://schemas.openxmlformats.org/officeDocument/2006/relationships/image" Target="../media/image26.png"/><Relationship Id="rId11" Type="http://schemas.openxmlformats.org/officeDocument/2006/relationships/image" Target="../media/image11.png"/><Relationship Id="rId12" Type="http://schemas.openxmlformats.org/officeDocument/2006/relationships/image" Target="../media/image20.png"/><Relationship Id="rId13" Type="http://schemas.openxmlformats.org/officeDocument/2006/relationships/image" Target="../media/image12.png"/><Relationship Id="rId14" Type="http://schemas.openxmlformats.org/officeDocument/2006/relationships/image" Target="../media/image27.png"/><Relationship Id="rId15" Type="http://schemas.openxmlformats.org/officeDocument/2006/relationships/image" Target="../media/image29.png"/><Relationship Id="rId16" Type="http://schemas.openxmlformats.org/officeDocument/2006/relationships/image" Target="../media/image18.png"/><Relationship Id="rId17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5" Type="http://schemas.openxmlformats.org/officeDocument/2006/relationships/image" Target="../media/image13.png"/><Relationship Id="rId6" Type="http://schemas.openxmlformats.org/officeDocument/2006/relationships/image" Target="../media/image3.png"/><Relationship Id="rId7" Type="http://schemas.openxmlformats.org/officeDocument/2006/relationships/image" Target="../media/image29.png"/><Relationship Id="rId8" Type="http://schemas.openxmlformats.org/officeDocument/2006/relationships/image" Target="../media/image7.png"/><Relationship Id="rId9" Type="http://schemas.openxmlformats.org/officeDocument/2006/relationships/image" Target="../media/image14.png"/><Relationship Id="rId10" Type="http://schemas.openxmlformats.org/officeDocument/2006/relationships/image" Target="../media/image30.png"/><Relationship Id="rId11" Type="http://schemas.openxmlformats.org/officeDocument/2006/relationships/image" Target="../media/image22.png"/><Relationship Id="rId12" Type="http://schemas.openxmlformats.org/officeDocument/2006/relationships/image" Target="../media/image11.png"/><Relationship Id="rId13" Type="http://schemas.openxmlformats.org/officeDocument/2006/relationships/image" Target="../media/image1.png"/><Relationship Id="rId14" Type="http://schemas.openxmlformats.org/officeDocument/2006/relationships/image" Target="../media/image4.png"/><Relationship Id="rId15" Type="http://schemas.openxmlformats.org/officeDocument/2006/relationships/image" Target="../media/image18.png"/><Relationship Id="rId16" Type="http://schemas.openxmlformats.org/officeDocument/2006/relationships/image" Target="../media/image9.png"/><Relationship Id="rId17" Type="http://schemas.openxmlformats.org/officeDocument/2006/relationships/image" Target="../media/image1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7.png"/><Relationship Id="rId4" Type="http://schemas.openxmlformats.org/officeDocument/2006/relationships/image" Target="../media/image13.png"/><Relationship Id="rId5" Type="http://schemas.openxmlformats.org/officeDocument/2006/relationships/image" Target="../media/image4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22.png"/><Relationship Id="rId12" Type="http://schemas.openxmlformats.org/officeDocument/2006/relationships/image" Target="../media/image20.png"/><Relationship Id="rId13" Type="http://schemas.openxmlformats.org/officeDocument/2006/relationships/image" Target="../media/image5.png"/><Relationship Id="rId14" Type="http://schemas.openxmlformats.org/officeDocument/2006/relationships/image" Target="../media/image25.png"/><Relationship Id="rId15" Type="http://schemas.openxmlformats.org/officeDocument/2006/relationships/image" Target="../media/image18.png"/><Relationship Id="rId16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image" Target="../media/image29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14.png"/><Relationship Id="rId9" Type="http://schemas.openxmlformats.org/officeDocument/2006/relationships/image" Target="../media/image16.png"/><Relationship Id="rId10" Type="http://schemas.openxmlformats.org/officeDocument/2006/relationships/image" Target="../media/image24.png"/><Relationship Id="rId11" Type="http://schemas.openxmlformats.org/officeDocument/2006/relationships/image" Target="../media/image22.png"/><Relationship Id="rId12" Type="http://schemas.openxmlformats.org/officeDocument/2006/relationships/image" Target="../media/image10.png"/><Relationship Id="rId13" Type="http://schemas.openxmlformats.org/officeDocument/2006/relationships/image" Target="../media/image28.png"/><Relationship Id="rId14" Type="http://schemas.openxmlformats.org/officeDocument/2006/relationships/image" Target="../media/image3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1.png"/><Relationship Id="rId7" Type="http://schemas.openxmlformats.org/officeDocument/2006/relationships/image" Target="../media/image29.png"/><Relationship Id="rId8" Type="http://schemas.openxmlformats.org/officeDocument/2006/relationships/image" Target="../media/image18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22.png"/><Relationship Id="rId12" Type="http://schemas.openxmlformats.org/officeDocument/2006/relationships/image" Target="../media/image10.png"/><Relationship Id="rId13" Type="http://schemas.openxmlformats.org/officeDocument/2006/relationships/image" Target="../media/image2.png"/><Relationship Id="rId14" Type="http://schemas.openxmlformats.org/officeDocument/2006/relationships/image" Target="../media/image16.png"/><Relationship Id="rId15" Type="http://schemas.openxmlformats.org/officeDocument/2006/relationships/image" Target="../media/image26.png"/><Relationship Id="rId16" Type="http://schemas.openxmlformats.org/officeDocument/2006/relationships/image" Target="../media/image2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2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19.png"/><Relationship Id="rId7" Type="http://schemas.openxmlformats.org/officeDocument/2006/relationships/image" Target="../media/image7.png"/><Relationship Id="rId8" Type="http://schemas.openxmlformats.org/officeDocument/2006/relationships/image" Target="../media/image9.png"/><Relationship Id="rId9" Type="http://schemas.openxmlformats.org/officeDocument/2006/relationships/image" Target="../media/image15.png"/><Relationship Id="rId10" Type="http://schemas.openxmlformats.org/officeDocument/2006/relationships/image" Target="../media/image24.png"/><Relationship Id="rId11" Type="http://schemas.openxmlformats.org/officeDocument/2006/relationships/image" Target="../media/image28.png"/><Relationship Id="rId12" Type="http://schemas.openxmlformats.org/officeDocument/2006/relationships/image" Target="../media/image1.png"/><Relationship Id="rId13" Type="http://schemas.openxmlformats.org/officeDocument/2006/relationships/image" Target="../media/image27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8.png"/><Relationship Id="rId17" Type="http://schemas.openxmlformats.org/officeDocument/2006/relationships/image" Target="../media/image1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23.png"/><Relationship Id="rId4" Type="http://schemas.openxmlformats.org/officeDocument/2006/relationships/image" Target="../media/image17.png"/><Relationship Id="rId5" Type="http://schemas.openxmlformats.org/officeDocument/2006/relationships/image" Target="../media/image13.png"/><Relationship Id="rId6" Type="http://schemas.openxmlformats.org/officeDocument/2006/relationships/image" Target="../media/image29.png"/><Relationship Id="rId7" Type="http://schemas.openxmlformats.org/officeDocument/2006/relationships/image" Target="../media/image6.png"/><Relationship Id="rId8" Type="http://schemas.openxmlformats.org/officeDocument/2006/relationships/image" Target="../media/image19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11.png"/><Relationship Id="rId12" Type="http://schemas.openxmlformats.org/officeDocument/2006/relationships/image" Target="../media/image1.pn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26.png"/><Relationship Id="rId16" Type="http://schemas.openxmlformats.org/officeDocument/2006/relationships/image" Target="../media/image2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1.png"/><Relationship Id="rId7" Type="http://schemas.openxmlformats.org/officeDocument/2006/relationships/image" Target="../media/image14.png"/><Relationship Id="rId8" Type="http://schemas.openxmlformats.org/officeDocument/2006/relationships/image" Target="../media/image9.png"/><Relationship Id="rId9" Type="http://schemas.openxmlformats.org/officeDocument/2006/relationships/image" Target="../media/image30.png"/><Relationship Id="rId10" Type="http://schemas.openxmlformats.org/officeDocument/2006/relationships/image" Target="../media/image26.png"/><Relationship Id="rId11" Type="http://schemas.openxmlformats.org/officeDocument/2006/relationships/image" Target="../media/image12.png"/><Relationship Id="rId12" Type="http://schemas.openxmlformats.org/officeDocument/2006/relationships/image" Target="../media/image23.png"/><Relationship Id="rId13" Type="http://schemas.openxmlformats.org/officeDocument/2006/relationships/image" Target="../media/image25.png"/><Relationship Id="rId14" Type="http://schemas.openxmlformats.org/officeDocument/2006/relationships/image" Target="../media/image6.png"/><Relationship Id="rId15" Type="http://schemas.openxmlformats.org/officeDocument/2006/relationships/image" Target="../media/image7.png"/><Relationship Id="rId16" Type="http://schemas.openxmlformats.org/officeDocument/2006/relationships/image" Target="../media/image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8.png"/><Relationship Id="rId8" Type="http://schemas.openxmlformats.org/officeDocument/2006/relationships/image" Target="../media/image15.png"/><Relationship Id="rId9" Type="http://schemas.openxmlformats.org/officeDocument/2006/relationships/image" Target="../media/image30.png"/><Relationship Id="rId10" Type="http://schemas.openxmlformats.org/officeDocument/2006/relationships/image" Target="../media/image26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7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19.png"/><Relationship Id="rId8" Type="http://schemas.openxmlformats.org/officeDocument/2006/relationships/image" Target="../media/image7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22.png"/><Relationship Id="rId12" Type="http://schemas.openxmlformats.org/officeDocument/2006/relationships/image" Target="../media/image11.png"/><Relationship Id="rId13" Type="http://schemas.openxmlformats.org/officeDocument/2006/relationships/image" Target="../media/image20.png"/><Relationship Id="rId14" Type="http://schemas.openxmlformats.org/officeDocument/2006/relationships/image" Target="../media/image23.png"/><Relationship Id="rId15" Type="http://schemas.openxmlformats.org/officeDocument/2006/relationships/image" Target="../media/image5.png"/><Relationship Id="rId16" Type="http://schemas.openxmlformats.org/officeDocument/2006/relationships/image" Target="../media/image25.png"/><Relationship Id="rId17" Type="http://schemas.openxmlformats.org/officeDocument/2006/relationships/image" Target="../media/image2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25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7.png"/><Relationship Id="rId10" Type="http://schemas.openxmlformats.org/officeDocument/2006/relationships/image" Target="../media/image9.png"/><Relationship Id="rId11" Type="http://schemas.openxmlformats.org/officeDocument/2006/relationships/image" Target="../media/image28.png"/><Relationship Id="rId12" Type="http://schemas.openxmlformats.org/officeDocument/2006/relationships/image" Target="../media/image21.png"/><Relationship Id="rId13" Type="http://schemas.openxmlformats.org/officeDocument/2006/relationships/image" Target="../media/image29.png"/><Relationship Id="rId14" Type="http://schemas.openxmlformats.org/officeDocument/2006/relationships/image" Target="../media/image16.png"/><Relationship Id="rId15" Type="http://schemas.openxmlformats.org/officeDocument/2006/relationships/image" Target="../media/image2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20.png"/><Relationship Id="rId6" Type="http://schemas.openxmlformats.org/officeDocument/2006/relationships/image" Target="../media/image12.png"/><Relationship Id="rId7" Type="http://schemas.openxmlformats.org/officeDocument/2006/relationships/image" Target="../media/image28.png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0" Type="http://schemas.openxmlformats.org/officeDocument/2006/relationships/image" Target="../media/image23.png"/><Relationship Id="rId11" Type="http://schemas.openxmlformats.org/officeDocument/2006/relationships/image" Target="../media/image27.png"/><Relationship Id="rId12" Type="http://schemas.openxmlformats.org/officeDocument/2006/relationships/image" Target="../media/image17.png"/><Relationship Id="rId13" Type="http://schemas.openxmlformats.org/officeDocument/2006/relationships/image" Target="../media/image13.png"/><Relationship Id="rId14" Type="http://schemas.openxmlformats.org/officeDocument/2006/relationships/image" Target="../media/image3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7" Type="http://schemas.openxmlformats.org/officeDocument/2006/relationships/image" Target="../media/image21.png"/><Relationship Id="rId18" Type="http://schemas.openxmlformats.org/officeDocument/2006/relationships/image" Target="../media/image29.png"/><Relationship Id="rId19" Type="http://schemas.openxmlformats.org/officeDocument/2006/relationships/image" Target="../media/image25.png"/><Relationship Id="rId20" Type="http://schemas.openxmlformats.org/officeDocument/2006/relationships/image" Target="../media/image6.png"/><Relationship Id="rId21" Type="http://schemas.openxmlformats.org/officeDocument/2006/relationships/image" Target="../media/image18.png"/><Relationship Id="rId22" Type="http://schemas.openxmlformats.org/officeDocument/2006/relationships/image" Target="../media/image19.png"/><Relationship Id="rId23" Type="http://schemas.openxmlformats.org/officeDocument/2006/relationships/image" Target="../media/image7.png"/><Relationship Id="rId24" Type="http://schemas.openxmlformats.org/officeDocument/2006/relationships/image" Target="../media/image14.png"/><Relationship Id="rId25" Type="http://schemas.openxmlformats.org/officeDocument/2006/relationships/image" Target="../media/image8.png"/><Relationship Id="rId26" Type="http://schemas.openxmlformats.org/officeDocument/2006/relationships/image" Target="../media/image9.png"/><Relationship Id="rId27" Type="http://schemas.openxmlformats.org/officeDocument/2006/relationships/image" Target="../media/image15.png"/><Relationship Id="rId28" Type="http://schemas.openxmlformats.org/officeDocument/2006/relationships/image" Target="../media/image16.png"/><Relationship Id="rId29" Type="http://schemas.openxmlformats.org/officeDocument/2006/relationships/image" Target="../media/image30.png"/><Relationship Id="rId30" Type="http://schemas.openxmlformats.org/officeDocument/2006/relationships/image" Target="../media/image26.png"/><Relationship Id="rId3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Bingo de la comida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30 cartones únicos con imagen y palabra</a:t>
            </a:r>
          </a:p>
        </p:txBody>
      </p:sp>
      <p:pic>
        <p:nvPicPr>
          <p:cNvPr id="5" name="Picture 4" descr="1f3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9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cartones diferentes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Fichas para cantar las palabras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 cartones por página A4 para recortar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5803D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Todo el grupo-clase (3-8 años). 30 cartones todos diferentes.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Consolidar el vocabulario de la comida escuchado.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Atención y escucha activa.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Normas de juego y turnos.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las fichas mostrando la imagen. Marca con fichas o judías.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solo la palabra. Fila y después cartón entero.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Los niños cantan. O juega con pistas: 'es una fruta amarilla...'.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 (2 cartones por página), recorta y lamina. Reutilizable todo el curso.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a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7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6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a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a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c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b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ad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piña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5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piña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arroz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6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arroz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piña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c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5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arroz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c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piña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6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5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c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7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c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arroz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b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19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7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piña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c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a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5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arroz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ad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ad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c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6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7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tarta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arroz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b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4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piña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5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7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5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4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c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29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c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5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la comida · cartón 30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15803D"/>
                </a:solidFill>
                <a:latin typeface="Fredoka"/>
              </a:rPr>
              <a:t>Fichas para cantar</a:t>
            </a:r>
          </a:p>
        </p:txBody>
      </p:sp>
      <p:sp>
        <p:nvSpPr>
          <p:cNvPr id="3" name="Rectangle 2"/>
          <p:cNvSpPr/>
          <p:nvPr/>
        </p:nvSpPr>
        <p:spPr>
          <a:xfrm>
            <a:off x="396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00" y="1479600"/>
            <a:ext cx="432000" cy="43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manzana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00" y="1479600"/>
            <a:ext cx="432000" cy="43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7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plátano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500" y="1479600"/>
            <a:ext cx="432000" cy="43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0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naranja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25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500" y="1479600"/>
            <a:ext cx="432000" cy="43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3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fresa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8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3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500" y="1479600"/>
            <a:ext cx="432000" cy="43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86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las uvas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1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34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500" y="1479600"/>
            <a:ext cx="432000" cy="43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9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sandía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35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00" y="3376800"/>
            <a:ext cx="432000" cy="43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4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melocotón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39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34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500" y="3376800"/>
            <a:ext cx="432000" cy="43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7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limón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82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35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2500" y="3376800"/>
            <a:ext cx="432000" cy="43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700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las cerezas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25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34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5500" y="3376800"/>
            <a:ext cx="432000" cy="43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43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piña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968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8500" y="3376800"/>
            <a:ext cx="432000" cy="43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986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11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1500" y="3376800"/>
            <a:ext cx="432000" cy="43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9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6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5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500" y="5274000"/>
            <a:ext cx="432000" cy="43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14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39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5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9500" y="5274000"/>
            <a:ext cx="432000" cy="43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557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zanahoria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682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2500" y="5274000"/>
            <a:ext cx="432000" cy="4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700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tomate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25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5500" y="5274000"/>
            <a:ext cx="432000" cy="43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43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68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8500" y="5274000"/>
            <a:ext cx="432000" cy="432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86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brócoli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11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c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1500" y="5274000"/>
            <a:ext cx="432000" cy="432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129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lechuga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6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ad1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6500" y="7171200"/>
            <a:ext cx="432000" cy="432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14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pimiento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539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c0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49500" y="7171200"/>
            <a:ext cx="432000" cy="432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557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queso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82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4" name="Picture 63" descr="1f35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2500" y="7171200"/>
            <a:ext cx="432000" cy="432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700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pan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25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7" name="Picture 66" descr="1f95a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35500" y="7171200"/>
            <a:ext cx="432000" cy="432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843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huevo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968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1f95b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78500" y="7171200"/>
            <a:ext cx="432000" cy="43200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986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leche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11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3" name="Picture 72" descr="1f36f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1500" y="7171200"/>
            <a:ext cx="432000" cy="432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6129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miel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96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6" name="Picture 75" descr="1f36a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6500" y="9068400"/>
            <a:ext cx="432000" cy="4320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14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galleta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539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9" name="Picture 78" descr="1f370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49500" y="9068400"/>
            <a:ext cx="432000" cy="43200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557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tarta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82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2" name="Picture 81" descr="1f368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92500" y="9068400"/>
            <a:ext cx="432000" cy="4320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00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helado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25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5" name="Picture 84" descr="1f35a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35500" y="9068400"/>
            <a:ext cx="432000" cy="4320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843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arroz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68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8" name="Picture 87" descr="1f35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278500" y="9068400"/>
            <a:ext cx="432000" cy="4320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986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111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1" name="Picture 90" descr="1f355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21500" y="9068400"/>
            <a:ext cx="432000" cy="432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129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