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Emotions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Cards and a poster to name how we feel</a:t>
            </a:r>
          </a:p>
        </p:txBody>
      </p:sp>
      <p:pic>
        <p:nvPicPr>
          <p:cNvPr id="5" name="Picture 4" descr="1f6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1f6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1f6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63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Contents: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16 emotion cards to cut out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“How do you feel today?” poster with all the emotions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Suggested age: 3-8 years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Print on A4 and cut along the dotted lines. Recommended: laminate to reuse.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7C3AED"/>
                </a:solidFill>
                <a:latin typeface="Fredoka"/>
              </a:rPr>
              <a:t>Guide for teachers and families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7C3AED"/>
                </a:solidFill>
                <a:latin typeface="Fredoka"/>
              </a:rPr>
              <a:t>WHO IT IS FOR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Preschool and early primary (ages 3-8). Emotional education and tutor time.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7C3AED"/>
                </a:solidFill>
                <a:latin typeface="Fredoka"/>
              </a:rPr>
              <a:t>GOALS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Recognise and name your own and others' emotions.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Give tools to express how we feel.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Normalise that every emotion can be talked about.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7C3AED"/>
                </a:solidFill>
                <a:latin typeface="Fredoka"/>
              </a:rPr>
              <a:t>ACTIVITIES WITH PROGRESSION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7C3AED"/>
                </a:solidFill>
                <a:latin typeface="Fredoka"/>
              </a:rPr>
              <a:t>Starter level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Show a card and act out the emotion with your face and body. The children guess it.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7C3AED"/>
                </a:solidFill>
                <a:latin typeface="Fredoka"/>
              </a:rPr>
              <a:t>Intermediate level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The poster at circle time: each child points to how they feel today and, if they like, explains why.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7C3AED"/>
                </a:solidFill>
                <a:latin typeface="Fredoka"/>
              </a:rPr>
              <a:t>Advanced level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Calm corner: when a child is upset, they pick the card for how they feel and the one for how they would like to feel.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Print on A4. Laminate the cards; the poster looks good framed or laminated on the wall.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6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0" y="2097000"/>
            <a:ext cx="1224000" cy="122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3393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happy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6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6000" y="2097000"/>
            <a:ext cx="1224000" cy="1224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24000" y="3393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sad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5490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6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000" y="7083000"/>
            <a:ext cx="1224000" cy="122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8000" y="8379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angry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5490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62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00" y="7083000"/>
            <a:ext cx="1224000" cy="1224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24000" y="8379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scared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6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0" y="2097000"/>
            <a:ext cx="1224000" cy="122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3393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surprised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63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6000" y="2097000"/>
            <a:ext cx="1224000" cy="1224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24000" y="3393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embarrassed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5490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63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000" y="7083000"/>
            <a:ext cx="1224000" cy="122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8000" y="8379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tired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5490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2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00" y="7083000"/>
            <a:ext cx="1224000" cy="1224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24000" y="8379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excited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62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0" y="2097000"/>
            <a:ext cx="1224000" cy="122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3393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nervous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60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6000" y="2097000"/>
            <a:ext cx="1224000" cy="1224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24000" y="3393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calm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5490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60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000" y="7083000"/>
            <a:ext cx="1224000" cy="122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8000" y="8379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proud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5490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61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00" y="7083000"/>
            <a:ext cx="1224000" cy="1224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24000" y="8379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jealous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6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0" y="2097000"/>
            <a:ext cx="1224000" cy="122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3393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frustrated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7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6000" y="2097000"/>
            <a:ext cx="1224000" cy="1224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24000" y="3393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grateful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5490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7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000" y="7083000"/>
            <a:ext cx="1224000" cy="122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8000" y="8379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bored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5490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61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00" y="7083000"/>
            <a:ext cx="1224000" cy="1224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24000" y="8379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confused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>
                <a:solidFill>
                  <a:srgbClr val="7C3AED"/>
                </a:solidFill>
                <a:latin typeface="Fredoka"/>
              </a:rPr>
              <a:t>How do you feel today?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96000" y="93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1f6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000" y="1534500"/>
            <a:ext cx="612000" cy="61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2000" y="270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happy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24000" y="93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1f6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000" y="1534500"/>
            <a:ext cx="612000" cy="61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60000" y="270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sad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52000" y="93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1f6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000" y="1534500"/>
            <a:ext cx="612000" cy="612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88000" y="270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angry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80000" y="93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1f62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534500"/>
            <a:ext cx="612000" cy="612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616000" y="270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scared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96000" y="332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1f63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000" y="3919500"/>
            <a:ext cx="612000" cy="612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32000" y="509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surprised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124000" y="332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1f63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0000" y="3919500"/>
            <a:ext cx="612000" cy="612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160000" y="509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embarrassed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852000" y="332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1f63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38000" y="3919500"/>
            <a:ext cx="612000" cy="612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888000" y="509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tired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580000" y="332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1f929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66000" y="3919500"/>
            <a:ext cx="612000" cy="612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616000" y="509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excited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96000" y="570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8" name="Picture 27" descr="1f62c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000" y="6304500"/>
            <a:ext cx="612000" cy="6120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32000" y="747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nervous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124000" y="570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icture 30" descr="1f60c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10000" y="6304500"/>
            <a:ext cx="612000" cy="612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160000" y="747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calm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852000" y="570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4" name="Picture 33" descr="1f60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38000" y="6304500"/>
            <a:ext cx="612000" cy="6120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888000" y="747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proud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580000" y="570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61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66000" y="6304500"/>
            <a:ext cx="612000" cy="612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616000" y="747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jealous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396000" y="809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62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2000" y="8689500"/>
            <a:ext cx="612000" cy="612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32000" y="986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frustrated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2124000" y="809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97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0000" y="8689500"/>
            <a:ext cx="612000" cy="612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160000" y="986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grateful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3852000" y="809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7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38000" y="8689500"/>
            <a:ext cx="612000" cy="612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3888000" y="986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bored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580000" y="809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61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66000" y="8689500"/>
            <a:ext cx="612000" cy="612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5616000" y="986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confused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