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Las emociones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Tarjetas y póster para nombrar cómo nos sentimos</a:t>
            </a:r>
          </a:p>
        </p:txBody>
      </p:sp>
      <p:pic>
        <p:nvPicPr>
          <p:cNvPr id="5" name="Picture 4" descr="1f6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6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6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63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Contenido: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16 tarjetas de emociones para recortar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Póster “¿Cómo te sientes hoy?” con todas las emociones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Edad orientativa: 3-8 años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 en A4 y recorta por las líneas de puntos. Recomendado: laminar para reutilizar.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7C3AED"/>
                </a:solidFill>
                <a:latin typeface="Fredoka"/>
              </a:rPr>
              <a:t>Guía para el maestro y la familia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7C3AED"/>
                </a:solidFill>
                <a:latin typeface="Fredoka"/>
              </a:rPr>
              <a:t>PARA QUIÉN 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Educación infantil y primer ciclo (3-8 años). Educación emocional y tutoría.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7C3AED"/>
                </a:solidFill>
                <a:latin typeface="Fredoka"/>
              </a:rPr>
              <a:t>OBJETIVOS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Reconocer y nombrar las emociones propias y ajenas.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Dar herramientas para expresar cómo nos sentimos.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Normalizar que de todas las emociones se puede hablar.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7C3AED"/>
                </a:solidFill>
                <a:latin typeface="Fredoka"/>
              </a:rPr>
              <a:t>ACTIVIDADES CON PROGRESIÓN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7C3AED"/>
                </a:solidFill>
                <a:latin typeface="Fredoka"/>
              </a:rPr>
              <a:t>Nivel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Muestra una tarjeta y representa la emoción con la cara y el cuerpo. Los niños la adivinan.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7C3AED"/>
                </a:solidFill>
                <a:latin typeface="Fredoka"/>
              </a:rPr>
              <a:t>Nivel medio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El póster en la asamblea: cada niño señala cómo se siente hoy y, si quiere, explica por qué.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7C3AED"/>
                </a:solidFill>
                <a:latin typeface="Fredoka"/>
              </a:rPr>
              <a:t>Nivel avanzado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Rincón de la calma: cuando un niño está alterado, elige la tarjeta de cómo se siente y la de cómo le gustaría sentirse.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 en A4. Lamina las tarjetas; el póster queda bien enmarcado o plastificado en la pared.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2097000"/>
            <a:ext cx="1224000" cy="12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contento / contenta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00" y="2097000"/>
            <a:ext cx="1224000" cy="12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4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triste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083000"/>
            <a:ext cx="1224000" cy="12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8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enfadado / enfadada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00" y="7083000"/>
            <a:ext cx="1224000" cy="122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4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asustado / asustada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2097000"/>
            <a:ext cx="1224000" cy="12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sorprendido / sorprendida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00" y="2097000"/>
            <a:ext cx="1224000" cy="12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4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avergonzado / avergonzada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083000"/>
            <a:ext cx="1224000" cy="12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8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cansado / cansada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2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00" y="7083000"/>
            <a:ext cx="1224000" cy="122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4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emocionado / emocionada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2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2097000"/>
            <a:ext cx="1224000" cy="12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nervioso / nerviosa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0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00" y="2097000"/>
            <a:ext cx="1224000" cy="12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4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tranquilo / tranquila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0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083000"/>
            <a:ext cx="1224000" cy="12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8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orgulloso / orgullosa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00" y="7083000"/>
            <a:ext cx="1224000" cy="122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4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celoso / celosa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2097000"/>
            <a:ext cx="1224000" cy="12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frustrado / frustrada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00" y="2097000"/>
            <a:ext cx="1224000" cy="12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4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agradecido / agradecida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7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083000"/>
            <a:ext cx="1224000" cy="12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8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aburrido / aburrida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1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00" y="7083000"/>
            <a:ext cx="1224000" cy="122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4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confundido / confundida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7C3AED"/>
                </a:solidFill>
                <a:latin typeface="Fredoka"/>
              </a:rPr>
              <a:t>¿Cómo te sientes hoy?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6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1f6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00" y="1534500"/>
            <a:ext cx="612000" cy="61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2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contento / contenta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24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1f6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000" y="1534500"/>
            <a:ext cx="612000" cy="61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0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triste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52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1f6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000" y="1534500"/>
            <a:ext cx="612000" cy="61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88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enfadado / enfadada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80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f6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534500"/>
            <a:ext cx="612000" cy="61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616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asustado / asustada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6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1f63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000" y="3919500"/>
            <a:ext cx="612000" cy="61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32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sorprendido / sorprendida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124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1f63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000" y="3919500"/>
            <a:ext cx="612000" cy="612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160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avergonzado / avergonzada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52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1f63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8000" y="3919500"/>
            <a:ext cx="612000" cy="61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88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cansado / cansada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580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1f929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6000" y="3919500"/>
            <a:ext cx="612000" cy="612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616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emocionado / emocionada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96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1f62c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000" y="6304500"/>
            <a:ext cx="612000" cy="612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32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nervioso / nerviosa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124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1f60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0000" y="6304500"/>
            <a:ext cx="612000" cy="612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160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tranquilo / tranquila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52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1f60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38000" y="6304500"/>
            <a:ext cx="612000" cy="612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888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orgulloso / orgullosa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580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61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000" y="6304500"/>
            <a:ext cx="612000" cy="61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616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celoso / celosa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96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62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2000" y="8689500"/>
            <a:ext cx="612000" cy="612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32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frustrado / frustrada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124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7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0000" y="8689500"/>
            <a:ext cx="612000" cy="612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160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agradecido / agradecida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852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7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38000" y="8689500"/>
            <a:ext cx="612000" cy="612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888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aburrido / aburrida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580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61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66000" y="8689500"/>
            <a:ext cx="612000" cy="612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5616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confundido / confundida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