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Class rules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Eight positive posters for the classroom</a:t>
            </a:r>
          </a:p>
        </p:txBody>
      </p:sp>
      <p:pic>
        <p:nvPicPr>
          <p:cNvPr id="5" name="Picture 4" descr="1f64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44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91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92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Contents: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8 A4 posters in full colour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Positive sentences in the first person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Suggested age: 3-10 years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Print on A4 and cut along the dotted lines. Recommended: laminate to reuse.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0F766E"/>
                </a:solidFill>
                <a:latin typeface="Fredoka"/>
              </a:rPr>
              <a:t>Guide for teachers and families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F766E"/>
                </a:solidFill>
                <a:latin typeface="Fredoka"/>
              </a:rPr>
              <a:t>WHO IT IS FOR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Preschool and primary (ages 3-10). Start of the school year and living together.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F766E"/>
                </a:solidFill>
                <a:latin typeface="Fredoka"/>
              </a:rPr>
              <a:t>GOALS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Agree on clear, positive rules from day one.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Have the children say the rules in the first person.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Keep a permanent visual reminder in the classroom.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F766E"/>
                </a:solidFill>
                <a:latin typeface="Fredoka"/>
              </a:rPr>
              <a:t>ACTIVITIES WITH PROGRESSION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766E"/>
                </a:solidFill>
                <a:latin typeface="Fredoka"/>
              </a:rPr>
              <a:t>Start of the year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Introduce one poster each day of the first week. Discuss it, act it out and hang it up.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766E"/>
                </a:solidFill>
                <a:latin typeface="Fredoka"/>
              </a:rPr>
              <a:t>Consolidation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Read the rules together every morning for a while. Point to the poster when someone follows it well.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766E"/>
                </a:solidFill>
                <a:latin typeface="Fredoka"/>
              </a:rPr>
              <a:t>Keeping it 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When a conflict comes up, go back to the matching poster and talk from the sentence.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Print on A4 and laminate. Hang them at the children's eye level, not the adult's.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1</a:t>
            </a:r>
          </a:p>
        </p:txBody>
      </p:sp>
      <p:pic>
        <p:nvPicPr>
          <p:cNvPr id="3" name="Picture 2" descr="1f64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I put my hand up to speak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2</a:t>
            </a:r>
          </a:p>
        </p:txBody>
      </p:sp>
      <p:pic>
        <p:nvPicPr>
          <p:cNvPr id="3" name="Picture 2" descr="1f4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I listen to whoever is speaking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3</a:t>
            </a:r>
          </a:p>
        </p:txBody>
      </p:sp>
      <p:pic>
        <p:nvPicPr>
          <p:cNvPr id="3" name="Picture 2" descr="1f91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I share the materials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4</a:t>
            </a:r>
          </a:p>
        </p:txBody>
      </p:sp>
      <p:pic>
        <p:nvPicPr>
          <p:cNvPr id="3" name="Picture 2" descr="27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I respect my classmates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5</a:t>
            </a:r>
          </a:p>
        </p:txBody>
      </p:sp>
      <p:pic>
        <p:nvPicPr>
          <p:cNvPr id="3" name="Picture 2" descr="1f92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I speak softly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6</a:t>
            </a:r>
          </a:p>
        </p:txBody>
      </p:sp>
      <p:pic>
        <p:nvPicPr>
          <p:cNvPr id="3" name="Picture 2" descr="1f9f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I keep the classroom tidy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7</a:t>
            </a:r>
          </a:p>
        </p:txBody>
      </p:sp>
      <p:pic>
        <p:nvPicPr>
          <p:cNvPr id="3" name="Picture 2" descr="1f6b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I walk, I don't run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8</a:t>
            </a:r>
          </a:p>
        </p:txBody>
      </p:sp>
      <p:pic>
        <p:nvPicPr>
          <p:cNvPr id="3" name="Picture 2" descr="1f9f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I take care of things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