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4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L’horari visual de la classe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Targetes d’activitats per ordenar el dia</a:t>
            </a:r>
          </a:p>
        </p:txBody>
      </p:sp>
      <p:pic>
        <p:nvPicPr>
          <p:cNvPr id="5" name="Picture 4" descr="1f6a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26b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4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93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Contingut: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40 targetes d’activitats per retallar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5 capçaleres de dia de la setmana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Ideals amb velcro o imants a la pissarra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Imprimeix en A4 i retalla per les línies de punts. Recomanat: laminar per reutilitzar.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C2410C"/>
                </a:solidFill>
                <a:latin typeface="Fredoka"/>
              </a:rPr>
              <a:t>Guia per al mestre i la família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C2410C"/>
                </a:solidFill>
                <a:latin typeface="Fredoka"/>
              </a:rPr>
              <a:t>PER A QUI 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 infantil i primer cicle (3-8 anys). Molt útil per a alumnat que necessita anticipació, aules d'acollida i educació especial.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C2410C"/>
                </a:solidFill>
                <a:latin typeface="Fredoka"/>
              </a:rPr>
              <a:t>OBJECTIUS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Fer previsible el dia i reduir l'ansietat.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Fer autònoms els infants en les rutines.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Introduir els dies de la setmana.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C2410C"/>
                </a:solidFill>
                <a:latin typeface="Fredoka"/>
              </a:rPr>
              <a:t>ACTIVITATS AMB PROGRESSIÓ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C2410C"/>
                </a:solidFill>
                <a:latin typeface="Fredoka"/>
              </a:rPr>
              <a:t>Posada en marxa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Penja la capçalera del dia i ordena les targetes del matí junts a l'assemblea. Treu cada targeta quan acabi l'activitat.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C2410C"/>
                </a:solidFill>
                <a:latin typeface="Fredoka"/>
              </a:rPr>
              <a:t>Consolidació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Que sigui un infant (l'encarregat) qui ordeni i retiri les targetes.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C2410C"/>
                </a:solidFill>
                <a:latin typeface="Fredoka"/>
              </a:rPr>
              <a:t>Extensió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Afegeix hores a cada targeta o prepara l'horari del dia següent abans d'anar a casa.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Imprimeix en A4, retalla, lamina i posa velcro o imants al darrere. Funciona millor a la pissarra o en un mural a l'alçada dels infants.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Dilluns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96000" y="25056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96000" y="25056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Dimarts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96000" y="45072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96000" y="45072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Dimecres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65088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96000" y="65088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Dijous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6000" y="8510400"/>
            <a:ext cx="6768000" cy="1821600"/>
          </a:xfrm>
          <a:prstGeom prst="roundRect">
            <a:avLst>
              <a:gd name="adj" fmla="val 14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96000" y="8510400"/>
            <a:ext cx="6768000" cy="1821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Fredoka"/>
              </a:rPr>
              <a:t>Divendres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a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L'entrada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L'esmorzar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26b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pati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7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dinar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berenar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9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sortida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d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conte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d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lectura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270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L'escriptura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5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Les mates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5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L'anglès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b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música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L'educació física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a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plàstica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52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Les ciències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b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informàtica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46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tutoria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L'assemblea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e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racó de jocs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f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Les construccions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d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biblioteca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68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L'excursió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a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teatre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8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ball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9d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relaxació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f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Rentar-se les mans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b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lavabo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b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L'aigua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8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festa d'aniversari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d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llengua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6e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projecte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d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Els deures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27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00" y="1318500"/>
            <a:ext cx="720000" cy="72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6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L'avaluació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52000" y="504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2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000" y="13185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32000" y="504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silenci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6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c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00" y="38115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76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fila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52000" y="2997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f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000" y="38115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2000" y="2997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neteja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96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3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00" y="63045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76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jardineria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52000" y="5490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69-200d-1f37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8000" y="63045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932000" y="5490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La cuina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b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000" y="87975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76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Els jocs de taula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852000" y="7983000"/>
            <a:ext cx="3312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f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68000" y="87975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932000" y="7983000"/>
            <a:ext cx="2160000" cy="2349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450" b="1">
                <a:solidFill>
                  <a:srgbClr val="2B2320"/>
                </a:solidFill>
                <a:latin typeface="Fredoka"/>
              </a:rPr>
              <a:t>El vídeo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