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4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The class visual timetable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Activity cards to plan the day</a:t>
            </a:r>
          </a:p>
        </p:txBody>
      </p:sp>
      <p:pic>
        <p:nvPicPr>
          <p:cNvPr id="5" name="Picture 4" descr="1f6a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26b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4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93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Contents: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40 activity cards to cut out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5 weekday headers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Ideal with velcro or magnets on the board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Print on A4 and cut along the dotted lines. Recommended: laminate to reuse.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C2410C"/>
                </a:solidFill>
                <a:latin typeface="Fredoka"/>
              </a:rPr>
              <a:t>Guide for teachers and families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C2410C"/>
                </a:solidFill>
                <a:latin typeface="Fredoka"/>
              </a:rPr>
              <a:t>WHO IT IS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Preschool and early primary (ages 3-8). Very useful for children who need to know what comes next, newcomer classes and special education.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C2410C"/>
                </a:solidFill>
                <a:latin typeface="Fredoka"/>
              </a:rPr>
              <a:t>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Make the day predictable and ease anxiety.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Make children independent in routines.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Introduce the days of the week.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C2410C"/>
                </a:solidFill>
                <a:latin typeface="Fredoka"/>
              </a:rPr>
              <a:t>ACTIVITIES WITH PROGRESSION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C2410C"/>
                </a:solidFill>
                <a:latin typeface="Fredoka"/>
              </a:rPr>
              <a:t>Getting started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Hang the day header and order the morning cards together at circle time. Remove each card when the activity ends.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C2410C"/>
                </a:solidFill>
                <a:latin typeface="Fredoka"/>
              </a:rPr>
              <a:t>Consolidation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Let a child (the helper) order and remove the cards.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C2410C"/>
                </a:solidFill>
                <a:latin typeface="Fredoka"/>
              </a:rPr>
              <a:t>Extension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Add times to each card or prepare tomorrow's timetable before going home.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Print on A4, cut out, laminate and put velcro or magnets on the back. Works best on the board or on a wall display at the children's eye level.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Monday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96000" y="25056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96000" y="25056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Tuesday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6000" y="45072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96000" y="45072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Wednesday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65088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96000" y="65088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Thursday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6000" y="85104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96000" y="85104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Friday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a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Arrival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Morning snack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26b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Playtime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7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Lunch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Afternoon snack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9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Home time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d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Story time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d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Reading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270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Writing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5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Maths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5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English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b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Music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PE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a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Art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52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Science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b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Computing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4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Tutor time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Circle time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e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Play corner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f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Construction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d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Library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68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Field trip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a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Drama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8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Dance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9d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Relaxation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f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Handwashing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b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Toilet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b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Water break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8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Birthday party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d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Language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6e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Project work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d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Homework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27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Assessment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2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Quiet time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c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Lining up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f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Tidy-up time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3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Gardening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69-200d-1f37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Cooking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b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Board games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f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Video time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