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El horario visual de la clase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Tarjetas de actividades para ordenar el día</a:t>
            </a:r>
          </a:p>
        </p:txBody>
      </p:sp>
      <p:pic>
        <p:nvPicPr>
          <p:cNvPr id="5" name="Picture 4" descr="1f6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26b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4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93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40 tarjetas de actividades para recortar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5 cabeceras de día de la semana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Ideales con velcro o imanes en la pizarra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C2410C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Educación infantil y primer ciclo (3-8 años). Muy útil para alumnado que necesita anticipación, aulas de acogida y educación especial.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Hacer previsible el día y reducir la ansiedad.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Hacer autónomos a los niños en las rutinas.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Introducir los días de la semana.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Puesta en marcha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Cuelga la cabecera del día y ordena las tarjetas de la mañana juntos en la asamblea. Quita cada tarjeta al acabar la actividad.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Consolidación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Que sea un niño (el encargado) quien ordene y retire las tarjetas.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Extensión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Añade horas a cada tarjeta o prepara el horario del día siguiente antes de ir a casa.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A4, recorta, lamina y pon velcro o imanes detrás. Funciona mejor en la pizarra o en un mural a la altura de los niños.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Lunes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96000" y="25056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6000" y="25056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Martes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6000" y="45072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96000" y="45072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Miércoles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65088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96000" y="65088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Jueves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6000" y="85104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6000" y="85104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Viernes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entrada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desayuno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6b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patio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7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comida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merienda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9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salida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d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cuento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d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lectura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70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escritura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5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Las mates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5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inglés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b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música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educación física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a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plástica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5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Las ciencias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informática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tutoría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asamblea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e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rincón de juegos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f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Las construcciones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d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biblioteca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8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excursión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a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teatro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8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baile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9d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relajación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f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Lavarse las manos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baño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b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agua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8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cumpleaños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d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lengua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6e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proyecto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d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Los deberes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7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evaluación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silencio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c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fila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f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limpieza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3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jardinería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69-200d-1f37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cocina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b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Los juegos de mesa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f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vídeo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