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Les taules de multiplicar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Pòsters per a l’aula i fitxes de pràctica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10 pòsters A4, un per taula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10 fitxes de pràctica amb solucions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7-10 anys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B91C1C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2n i 3r de primària (7-10 anys), o repàs a 4t. Pòsters per a la paret i fitxes d'autocorrecció.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Memoritzar les taules de multiplicar de l'1 al 10.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Practicar amb operacions desordenades, no només de memòria.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Autocorregir-se sense esperar la mestra.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Penja la taula que toqui aquella setmana. Llegeix-la en veu alta cada dia cap i cap avall.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Fes la fitxa de la taula corresponent. Gira el paper i corregeix amb les solucions cap per avall.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Contrarellotge: completa la fitxa en dos minuts. O dicta operacions a un company i corregeix-lo tu.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A4. Les fitxes es poden plastificar i escriure-hi amb retolador de pissarra per repetir-les.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1  =  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2  =  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3  =  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4  =  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5  =  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6  =  6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7  =  7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8  =  8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9  =  9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10  =  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1  =  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2  =  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3  =  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4  =  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5  =  10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6  =  12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7  =  14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8  =  16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9  =  18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10  =  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1  =  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2  =  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3  =  9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4  =  12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5  =  15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6  =  18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7  =  21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8  =  24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9  =  27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10  =  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1  =  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2  =  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3  =  12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4  =  16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5  =  20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6  =  24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7  =  28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8  =  32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9  =  36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10  =  40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1  =  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2  =  10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3  =  15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4  =  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5  =  25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6  =  30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7  =  35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8  =  40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9  =  45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10  =  50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1  =  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2  =  12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3  =  18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4  =  24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5  =  30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6  =  36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7  =  42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8  =  48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9  =  54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10  =  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1  =  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2  =  14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3  =  21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4  =  28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5  =  35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6  =  42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7  =  49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8  =  56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9  =  63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10  =  70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1  =  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2  = 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3  =  24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4  =  32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5  =  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6  =  48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7  =  56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8  =  64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9  =  72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10  =  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1  =  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2  =  18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3  =  27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4  =  36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5  =  45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6  =  54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7  =  63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8  =  72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9  =  81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10  =  90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taula del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1  =  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2  =  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3  =  30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4  =  40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5  =  50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6  =  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7  =  70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8  =  80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9  =  90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10  =  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8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12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4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11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9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10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7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3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6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8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5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3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6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12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10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11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7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2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4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11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3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6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9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7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5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4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6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4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12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10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11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7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5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3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9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3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7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4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11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2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2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3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10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4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7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9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11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8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10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9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7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11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6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12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8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5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4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3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10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5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11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8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4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12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3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7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9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2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3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7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4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5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6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taula del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Escriu el resultat de cada operació.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9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10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7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3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4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11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6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8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5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Solucions (taules 1-5)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82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Per corregir les fitxes de pràctica.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2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1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 = 1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2 = 2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3 =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4 = 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5 = 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6 = 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7 = 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8 = 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9 = 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10 = 10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11 = 11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12 =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000" y="273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 = 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2 = 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3 = 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4 = 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5 = 10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6 = 12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7 = 14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8 = 16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9 = 18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10 = 20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11 = 22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12 = 24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000" y="42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 = 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2 = 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3 = 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4 = 12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5 = 15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6 = 18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7 = 21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8 = 24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9 = 27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10 = 30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11 = 33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12 = 36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6000" y="576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 = 4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2 = 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3 = 12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4 = 16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5 = 20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6 = 24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7 = 28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8 = 32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9 = 36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10 = 40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11 = 44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12 = 48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000" y="72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5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 = 5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2 = 10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3 = 15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4 = 20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5 = 25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6 = 30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7 = 35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8 = 40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9 = 45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10 = 50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11 = 55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12 = 60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Solucions (taules 6-10)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82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Per corregir les fitxes de pràctica.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2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6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 = 6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2 = 12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3 = 18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4 = 24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5 = 30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6 = 36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7 = 42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8 = 48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9 = 54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10 = 60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11 = 66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12 =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000" y="273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 = 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2 = 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3 = 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4 = 28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5 = 35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6 = 42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7 = 49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8 = 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9 = 63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10 = 70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11 = 77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12 = 84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000" y="42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 = 8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2 = 16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3 = 24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4 = 32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5 = 40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6 = 48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7 = 56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8 = 64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9 = 72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10 = 80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11 = 88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12 = 96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6000" y="576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9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 = 9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2 = 18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3 = 27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4 = 36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5 = 45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6 = 54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7 = 63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8 = 72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9 = 81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10 = 90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11 = 99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12 = 108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000" y="72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taula del 10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 = 10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2 = 20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3 = 30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4 = 40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5 = 50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6 = 60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7 = 70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8 = 80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9 = 90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10 = 100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11 = 110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12 = 120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