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4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4755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Targetes dels transports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Vocabulari il·lustrat per retallar i classificar</a:t>
            </a:r>
          </a:p>
        </p:txBody>
      </p:sp>
      <p:pic>
        <p:nvPicPr>
          <p:cNvPr id="5" name="Picture 4" descr="1f6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6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27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6a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Contingut: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24 targetes de transports per retallar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Catifa de classificació: terra, aire i mar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Edat orientativa: 3-8 anys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Imprimeix en A4 i retalla per les línies de punts. Recomanat: laminar per reutilitzar.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475569"/>
                </a:solidFill>
                <a:latin typeface="Fredoka"/>
              </a:rPr>
              <a:t>Guia per al mestre i la família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475569"/>
                </a:solidFill>
                <a:latin typeface="Fredoka"/>
              </a:rPr>
              <a:t>PER A QUI 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 infantil i primer cicle de primària (3-8 anys). Vocabulari de mitjans de transport.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475569"/>
                </a:solidFill>
                <a:latin typeface="Fredoka"/>
              </a:rPr>
              <a:t>OBJECTIUS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Ampliar el vocabulari dels transports en català.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Classificar segons el medi: terra, aire o mar.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Raonar criteris de classificació i discutir-los.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475569"/>
                </a:solidFill>
                <a:latin typeface="Fredoka"/>
              </a:rPr>
              <a:t>ACTIVITATS AMB PROGRESSIÓ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475569"/>
                </a:solidFill>
                <a:latin typeface="Fredoka"/>
              </a:rPr>
              <a:t>Nivell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Anomena cada mitjà de transport amb la targeta. Després mostra la paraula sola i endevina quin és.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475569"/>
                </a:solidFill>
                <a:latin typeface="Fredoka"/>
              </a:rPr>
              <a:t>Nivell mitjà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La catifa de classificació: reparteix les targetes sobre la pàgina Terra / Aire / Mar. Hi ha casos discutibles? Parleu-ne.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475569"/>
                </a:solidFill>
                <a:latin typeface="Fredoka"/>
              </a:rPr>
              <a:t>Nivell avançat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Compte quantes rodes té cada vehicle i ordena'ls. O pensa rutes: 'com aniríem de Barcelona a l'Havana?'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Imprimeix en A4, retalla i lamina. La catifa de classificació funciona millor plastificada al terra o sobre una taula.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cotxe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taxi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8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l'autobús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8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tramvia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6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tren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68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metro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69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camió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69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tractor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69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l'ambulància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69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camió de bombers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69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cotxe de policia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6b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bicicleta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c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moto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f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patinet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27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l'avió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l'helicòpter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68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coet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6a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vaixell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26f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ferri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6a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llanxa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6f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canoa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6a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telefèric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38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globus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6f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monopatí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475569"/>
                </a:solidFill>
                <a:latin typeface="Fredoka"/>
              </a:rPr>
              <a:t>Classifica les targetes sobre cada medi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6000" y="1152000"/>
            <a:ext cx="2136000" cy="9000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21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92400E"/>
                </a:solidFill>
                <a:latin typeface="Fredoka"/>
              </a:rPr>
              <a:t>Terra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12000" y="1152000"/>
            <a:ext cx="2136000" cy="9000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12000" y="1512000"/>
            <a:ext cx="21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0369A1"/>
                </a:solidFill>
                <a:latin typeface="Fredoka"/>
              </a:rPr>
              <a:t>Aire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8000" y="1152000"/>
            <a:ext cx="2136000" cy="9000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8000" y="1512000"/>
            <a:ext cx="21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0E7490"/>
                </a:solidFill>
                <a:latin typeface="Fredoka"/>
              </a:rPr>
              <a:t>Mar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