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3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4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4755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Transport cards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Illustrated vocabulary to cut out and sort</a:t>
            </a:r>
          </a:p>
        </p:txBody>
      </p:sp>
      <p:pic>
        <p:nvPicPr>
          <p:cNvPr id="5" name="Picture 4" descr="1f6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6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27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6a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Contents: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24 transport cards to cut out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Sorting mat: land, air and sea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Suggested age: 3-8 years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Print on A4 and cut along the dotted lines. Recommended: laminate to reuse.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475569"/>
                </a:solidFill>
                <a:latin typeface="Fredoka"/>
              </a:rPr>
              <a:t>Guide for teachers and families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475569"/>
                </a:solidFill>
                <a:latin typeface="Fredoka"/>
              </a:rPr>
              <a:t>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Preschool and early primary (ages 3-8). Transport vocabulary.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475569"/>
                </a:solidFill>
                <a:latin typeface="Fredoka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Grow transport vocabulary in English.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Sort by where they travel: land, air or sea.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Reason about sorting criteria and discuss them.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475569"/>
                </a:solidFill>
                <a:latin typeface="Fredoka"/>
              </a:rPr>
              <a:t>ACTIVITIES WITH PROGRESSION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475569"/>
                </a:solidFill>
                <a:latin typeface="Fredoka"/>
              </a:rPr>
              <a:t>Starter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Name each vehicle with the card. Then show only the word and guess which one it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475569"/>
                </a:solidFill>
                <a:latin typeface="Fredoka"/>
              </a:rPr>
              <a:t>Intermediate level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The sorting mat: place the cards on the Land / Air / Sea page. Any debatable cases? Talk about them.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475569"/>
                </a:solidFill>
                <a:latin typeface="Fredoka"/>
              </a:rPr>
              <a:t>Advanced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Count how many wheels each vehicle has and order them. Or think up routes: 'how would we get from Barcelona to Havana?'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Print on A4, cut out and laminate. The sorting mat works best laminated on the floor or on a table.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6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9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taxi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68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bus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8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tram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6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train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68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underground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69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lorry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69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tractor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69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ambulance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69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fire engine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69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police car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6b2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bike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c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motorbike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6f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scooter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270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plane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6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helicopter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68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rocket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6a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ship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26f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ferry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6a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boat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6f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canoe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6a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cable car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38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hot air balloon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6f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skateboard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504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475569"/>
                </a:solidFill>
                <a:latin typeface="Fredoka"/>
              </a:rPr>
              <a:t>Sort the cards by where they travel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96000" y="1152000"/>
            <a:ext cx="2136000" cy="9000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1512000"/>
            <a:ext cx="21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92400E"/>
                </a:solidFill>
                <a:latin typeface="Fredoka"/>
              </a:rPr>
              <a:t>Land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12000" y="1152000"/>
            <a:ext cx="2136000" cy="9000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12000" y="1512000"/>
            <a:ext cx="21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0369A1"/>
                </a:solidFill>
                <a:latin typeface="Fredoka"/>
              </a:rPr>
              <a:t>Air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8000" y="1152000"/>
            <a:ext cx="2136000" cy="9000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8000" y="1512000"/>
            <a:ext cx="21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00" b="1">
                <a:solidFill>
                  <a:srgbClr val="0E7490"/>
                </a:solidFill>
                <a:latin typeface="Fredoka"/>
              </a:rPr>
              <a:t>Sea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