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El temps i les estacions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Targetes per a la rutina diària i pòster observatori</a:t>
            </a:r>
          </a:p>
        </p:txBody>
      </p:sp>
      <p:pic>
        <p:nvPicPr>
          <p:cNvPr id="5" name="Picture 4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4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17 targetes de temps i estacions per retallar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Pòster "Com està el temps avui?"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Edat orientativa: 3-8 anys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0369A1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 infantil i primer cicle (3-8 anys). Rutina diària del temps i unitat de les estacions.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Anomenar el temps que fa cada dia.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Relacionar temps, estacions i roba adequada.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Observar i registrar canvis al llarg del curs.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Rutina del matí: mireu per la finestra i l'encarregat penja la targeta del temps al pòster.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Classifica: quines targetes poden passar a cada estació? Hi ha dies de pluja a l'estiu?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Porta un registre setmanal del temps i compta: quin temps ha fet més dies aquest mes?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A4, retalla, lamina i usa velcro al pòster. El pòster funciona tot l'any a la paret de l'assemblea.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14100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sol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26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14100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núvol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6c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1410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sol i núvol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47340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pluja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26c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47340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tempesta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47340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neu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8057999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vent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2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8057999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boira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8057999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l'arc de Sant Martí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14100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tornado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7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14100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calor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7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1410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fred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26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47340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paraigua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47340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primavera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47340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l'estiu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8057999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tardor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26c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8057999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l'hivern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0369A1"/>
                </a:solidFill>
                <a:latin typeface="Fredoka"/>
              </a:rPr>
              <a:t>Com està el temps avui?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00" y="1534500"/>
            <a:ext cx="612000" cy="61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sol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24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26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00" y="1534500"/>
            <a:ext cx="612000" cy="6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0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núvol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52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26c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000" y="1534500"/>
            <a:ext cx="612000" cy="61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8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sol i núvol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80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3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534500"/>
            <a:ext cx="612000" cy="61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16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pluja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6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26c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00" y="3919500"/>
            <a:ext cx="612000" cy="61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2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tempesta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24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3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0" y="3919500"/>
            <a:ext cx="612000" cy="61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60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neu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52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3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8000" y="3919500"/>
            <a:ext cx="612000" cy="61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88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vent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0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32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000" y="3919500"/>
            <a:ext cx="612000" cy="61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616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boira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6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3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000" y="6304500"/>
            <a:ext cx="612000" cy="61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2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l'arc de Sant Martí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24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32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0000" y="6304500"/>
            <a:ext cx="612000" cy="61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60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tornado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52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97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8000" y="6304500"/>
            <a:ext cx="612000" cy="61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8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calor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80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7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000" y="6304500"/>
            <a:ext cx="612000" cy="61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16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fred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96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260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000" y="8689500"/>
            <a:ext cx="612000" cy="61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32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paraigua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