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3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Weather and seasons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Cards for the daily routine and an observatory poster</a:t>
            </a:r>
          </a:p>
        </p:txBody>
      </p:sp>
      <p:pic>
        <p:nvPicPr>
          <p:cNvPr id="5" name="Picture 4" descr="2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3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3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34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Contents: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17 weather and season cards to cut out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"What's the weather like today?" poster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Suggested age: 3-8 years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Print on A4 and cut along the dotted lines. Recommended: laminate to reuse.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0369A1"/>
                </a:solidFill>
                <a:latin typeface="Fredoka"/>
              </a:rPr>
              <a:t>Guide for teachers and families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369A1"/>
                </a:solidFill>
                <a:latin typeface="Fredoka"/>
              </a:rPr>
              <a:t>WHO IT IS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Preschool and early primary (ages 3-8). Daily weather routine and seasons unit.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369A1"/>
                </a:solidFill>
                <a:latin typeface="Fredoka"/>
              </a:rPr>
              <a:t>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Name the weather each day.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Connect weather, seasons and the right clothes.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Observe and record changes over the year.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369A1"/>
                </a:solidFill>
                <a:latin typeface="Fredoka"/>
              </a:rPr>
              <a:t>ACTIVITIES WITH PROGRESSION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369A1"/>
                </a:solidFill>
                <a:latin typeface="Fredoka"/>
              </a:rPr>
              <a:t>Starter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Morning routine: look out of the window and the helper hangs the weather card on the poster.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369A1"/>
                </a:solidFill>
                <a:latin typeface="Fredoka"/>
              </a:rPr>
              <a:t>Intermediate level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Sort: which cards can happen in each season? Are there rainy days in summer?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369A1"/>
                </a:solidFill>
                <a:latin typeface="Fredoka"/>
              </a:rPr>
              <a:t>Advanced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Keep a weekly weather record and count: which weather has had the most days this month?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Print on A4, cut out, laminate and use velcro on the poster. The poster works all year on the circle-time wall.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2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14100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sun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26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14100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cloud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26c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14100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sun and cloud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2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47340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rain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26c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47340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storm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47340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snow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2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8057999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wind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2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8057999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fog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0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8057999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rainbow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32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14100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tornado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7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14100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heat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7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14100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cold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26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47340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umbrella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47340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spring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47340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summer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4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8057999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autumn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26c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8057999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winter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0369A1"/>
                </a:solidFill>
                <a:latin typeface="Fredoka"/>
              </a:rPr>
              <a:t>What's the weather like today?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6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2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00" y="1534500"/>
            <a:ext cx="612000" cy="61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2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sun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24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26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000" y="1534500"/>
            <a:ext cx="612000" cy="61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0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cloud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52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26c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000" y="1534500"/>
            <a:ext cx="612000" cy="61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88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sun and cloud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80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f32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534500"/>
            <a:ext cx="612000" cy="61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616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rain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6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26c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000" y="3919500"/>
            <a:ext cx="612000" cy="61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32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storm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124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1f3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000" y="3919500"/>
            <a:ext cx="612000" cy="612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160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snow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52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1f32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8000" y="3919500"/>
            <a:ext cx="612000" cy="61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88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wind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580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1f32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6000" y="3919500"/>
            <a:ext cx="612000" cy="61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616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fog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96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1f30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000" y="6304500"/>
            <a:ext cx="612000" cy="612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2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rainbow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124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1f32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0000" y="6304500"/>
            <a:ext cx="612000" cy="61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160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tornado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52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1f97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38000" y="6304500"/>
            <a:ext cx="612000" cy="612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888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heat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580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7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000" y="6304500"/>
            <a:ext cx="612000" cy="61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616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cold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96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260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2000" y="8689500"/>
            <a:ext cx="612000" cy="612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32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umbrella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