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3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El tiempo y las estaciones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Tarjetas para la rutina diaria y póster observatorio</a:t>
            </a:r>
          </a:p>
        </p:txBody>
      </p:sp>
      <p:pic>
        <p:nvPicPr>
          <p:cNvPr id="5" name="Picture 4" descr="2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3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3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34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Contenido: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17 tarjetas de tiempo y estaciones para recortar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Póster "¿Qué tiempo hace hoy?"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Edad orientativa: 3-8 años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 en A4 y recorta por las líneas de puntos. Recomendado: laminar para reutilizar.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0369A1"/>
                </a:solidFill>
                <a:latin typeface="Fredoka"/>
              </a:rPr>
              <a:t>Guía para el maestro y la familia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369A1"/>
                </a:solidFill>
                <a:latin typeface="Fredoka"/>
              </a:rPr>
              <a:t>PARA QUIÉN 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Educación infantil y primer ciclo (3-8 años). Rutina diaria del tiempo y unidad de las estaciones.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369A1"/>
                </a:solidFill>
                <a:latin typeface="Fredoka"/>
              </a:rPr>
              <a:t>OBJETIVOS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Nombrar el tiempo que hace cada día.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Relacionar tiempo, estaciones y ropa adecuada.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Observar y registrar cambios a lo largo del curso.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369A1"/>
                </a:solidFill>
                <a:latin typeface="Fredoka"/>
              </a:rPr>
              <a:t>ACTIVIDADES CON PROGRESIÓN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369A1"/>
                </a:solidFill>
                <a:latin typeface="Fredoka"/>
              </a:rPr>
              <a:t>Nivel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Rutina de la mañana: mirad por la ventana y el encargado cuelga la tarjeta del tiempo en el póster.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369A1"/>
                </a:solidFill>
                <a:latin typeface="Fredoka"/>
              </a:rPr>
              <a:t>Nivel medio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Clasifica: ¿qué tarjetas pueden pasar en cada estación? ¿Hay días de lluvia en verano?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369A1"/>
                </a:solidFill>
                <a:latin typeface="Fredoka"/>
              </a:rPr>
              <a:t>Nivel avanzado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Lleva un registro semanal del tiempo y cuenta: ¿qué tiempo ha hecho más días este mes?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 en A4, recorta, lamina y usa velcro en el póster. El póster funciona todo el año en la pared de la asamblea.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2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14100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sol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26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14100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nube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26c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14100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sol y nubes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2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47340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lluvia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26c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47340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tormenta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47340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nieve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2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8057999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viento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2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8057999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niebla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0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8057999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arcoíris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32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14100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tornado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7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14100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calor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7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14100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417999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frío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26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47340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paraguas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47340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primavera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3828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47340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5742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verano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4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8057999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otoño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7152000"/>
            <a:ext cx="2160000" cy="3180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26c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8057999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90660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invierno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0369A1"/>
                </a:solidFill>
                <a:latin typeface="Fredoka"/>
              </a:rPr>
              <a:t>¿Qué tiempo hace hoy?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6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2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00" y="1534500"/>
            <a:ext cx="612000" cy="61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2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el sol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24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26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000" y="1534500"/>
            <a:ext cx="612000" cy="61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0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la nube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52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26c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000" y="1534500"/>
            <a:ext cx="612000" cy="61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88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sol y nubes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80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f32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534500"/>
            <a:ext cx="612000" cy="61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616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la lluvia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6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26c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000" y="3919500"/>
            <a:ext cx="612000" cy="61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32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la tormenta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124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1f32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000" y="3919500"/>
            <a:ext cx="612000" cy="612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160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la nieve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52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1f32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8000" y="3919500"/>
            <a:ext cx="612000" cy="61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88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el viento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580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1f32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6000" y="3919500"/>
            <a:ext cx="612000" cy="612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616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la niebla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96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1f30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000" y="6304500"/>
            <a:ext cx="612000" cy="612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32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el arcoíris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124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1f32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0000" y="6304500"/>
            <a:ext cx="612000" cy="612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160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el tornado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52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1f97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38000" y="6304500"/>
            <a:ext cx="612000" cy="612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888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el calor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580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7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000" y="6304500"/>
            <a:ext cx="612000" cy="61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616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el frío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96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260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2000" y="8689500"/>
            <a:ext cx="612000" cy="612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32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el paraguas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